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4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9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8" r:id="rId13"/>
    <p:sldId id="267" r:id="rId14"/>
    <p:sldId id="268" r:id="rId15"/>
    <p:sldId id="269" r:id="rId16"/>
    <p:sldId id="270" r:id="rId17"/>
    <p:sldId id="271" r:id="rId18"/>
    <p:sldId id="277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AFE3"/>
    <a:srgbClr val="FFC000"/>
    <a:srgbClr val="EAB200"/>
    <a:srgbClr val="2192BC"/>
    <a:srgbClr val="1895C2"/>
    <a:srgbClr val="B22828"/>
    <a:srgbClr val="BFBFBF"/>
    <a:srgbClr val="A7AA9D"/>
    <a:srgbClr val="475F77"/>
    <a:srgbClr val="D4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0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7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8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9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华文细黑" panose="02010600040101010101" pitchFamily="2" charset="-122"/>
          <a:ea typeface="华文细黑" panose="02010600040101010101" pitchFamily="2" charset="-122"/>
        </a:defRPr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1DAFE3"/>
              </a:solidFill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62</c:v>
                </c:pt>
                <c:pt idx="1">
                  <c:v>38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62</c:v>
                </c:pt>
                <c:pt idx="1">
                  <c:v>38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rgbClr val="1DAFE3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62</c:v>
                </c:pt>
                <c:pt idx="1">
                  <c:v>38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1DAFE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4"/>
        <c:overlap val="-15"/>
        <c:axId val="737347232"/>
        <c:axId val="737010000"/>
      </c:barChart>
      <c:catAx>
        <c:axId val="737347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37010000"/>
        <c:crosses val="autoZero"/>
        <c:auto val="1"/>
        <c:lblAlgn val="ctr"/>
        <c:lblOffset val="100"/>
        <c:noMultiLvlLbl val="0"/>
      </c:catAx>
      <c:valAx>
        <c:axId val="737010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37347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4"/>
        <c:overlap val="-15"/>
        <c:axId val="737012240"/>
        <c:axId val="737012800"/>
      </c:barChart>
      <c:catAx>
        <c:axId val="737012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37012800"/>
        <c:crosses val="autoZero"/>
        <c:auto val="1"/>
        <c:lblAlgn val="ctr"/>
        <c:lblOffset val="100"/>
        <c:noMultiLvlLbl val="0"/>
      </c:catAx>
      <c:valAx>
        <c:axId val="737012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3701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1DAFE3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FFFF00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华文细黑" panose="02010600040101010101" pitchFamily="2" charset="-122"/>
          <a:ea typeface="华文细黑" panose="02010600040101010101" pitchFamily="2" charset="-122"/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1DAFE3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FFFF00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华文细黑" panose="02010600040101010101" pitchFamily="2" charset="-122"/>
          <a:ea typeface="华文细黑" panose="02010600040101010101" pitchFamily="2" charset="-122"/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1DAFE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F1970C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38678640"/>
        <c:axId val="738679200"/>
      </c:barChart>
      <c:catAx>
        <c:axId val="738678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pPr>
            <a:endParaRPr lang="zh-CN"/>
          </a:p>
        </c:txPr>
        <c:crossAx val="738679200"/>
        <c:crosses val="autoZero"/>
        <c:auto val="1"/>
        <c:lblAlgn val="ctr"/>
        <c:lblOffset val="100"/>
        <c:noMultiLvlLbl val="0"/>
      </c:catAx>
      <c:valAx>
        <c:axId val="738679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pPr>
            <a:endParaRPr lang="zh-CN"/>
          </a:p>
        </c:txPr>
        <c:crossAx val="738678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华文细黑" panose="02010600040101010101" pitchFamily="2" charset="-122"/>
          <a:ea typeface="华文细黑" panose="02010600040101010101" pitchFamily="2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9732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0173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192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159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346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7492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525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436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326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4917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86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 radius="2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2B563-8C72-4969-8092-C3F64A12AD08}" type="datetimeFigureOut">
              <a:rPr lang="zh-CN" altLang="en-US" smtClean="0"/>
              <a:t>2015/12/8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296D4-4D74-4A30-B9A3-390A2F43FF8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直角三角形 7"/>
          <p:cNvSpPr/>
          <p:nvPr userDrawn="1"/>
        </p:nvSpPr>
        <p:spPr>
          <a:xfrm rot="5400000">
            <a:off x="-2" y="-1"/>
            <a:ext cx="4457701" cy="4457701"/>
          </a:xfrm>
          <a:prstGeom prst="rtTriangle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 userDrawn="1"/>
        </p:nvSpPr>
        <p:spPr>
          <a:xfrm rot="5400000">
            <a:off x="0" y="0"/>
            <a:ext cx="3251200" cy="3251200"/>
          </a:xfrm>
          <a:prstGeom prst="rtTriangle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直角三角形 9"/>
          <p:cNvSpPr/>
          <p:nvPr userDrawn="1"/>
        </p:nvSpPr>
        <p:spPr>
          <a:xfrm rot="16200000">
            <a:off x="6139543" y="805542"/>
            <a:ext cx="6052457" cy="6052457"/>
          </a:xfrm>
          <a:prstGeom prst="rtTriangle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梯形 10"/>
          <p:cNvSpPr/>
          <p:nvPr userDrawn="1"/>
        </p:nvSpPr>
        <p:spPr>
          <a:xfrm rot="8099613">
            <a:off x="6491612" y="3979182"/>
            <a:ext cx="7387534" cy="1727200"/>
          </a:xfrm>
          <a:prstGeom prst="trapezoid">
            <a:avLst>
              <a:gd name="adj" fmla="val 98892"/>
            </a:avLst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 rot="18931579" flipV="1">
            <a:off x="10166724" y="407231"/>
            <a:ext cx="2439658" cy="513857"/>
          </a:xfrm>
          <a:prstGeom prst="parallelogram">
            <a:avLst>
              <a:gd name="adj" fmla="val 101024"/>
            </a:avLst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 rot="18931579" flipV="1">
            <a:off x="10013112" y="6234166"/>
            <a:ext cx="1698353" cy="202581"/>
          </a:xfrm>
          <a:prstGeom prst="parallelogram">
            <a:avLst>
              <a:gd name="adj" fmla="val 101024"/>
            </a:avLst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 userDrawn="1"/>
        </p:nvCxnSpPr>
        <p:spPr>
          <a:xfrm flipH="1">
            <a:off x="-1004145" y="-707118"/>
            <a:ext cx="5600702" cy="5505450"/>
          </a:xfrm>
          <a:prstGeom prst="line">
            <a:avLst/>
          </a:prstGeom>
          <a:ln w="76200">
            <a:solidFill>
              <a:schemeClr val="bg1">
                <a:alpha val="6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平行四边形 18"/>
          <p:cNvSpPr/>
          <p:nvPr userDrawn="1"/>
        </p:nvSpPr>
        <p:spPr>
          <a:xfrm rot="18931579" flipV="1">
            <a:off x="-513050" y="5300292"/>
            <a:ext cx="1698353" cy="202581"/>
          </a:xfrm>
          <a:prstGeom prst="parallelogram">
            <a:avLst>
              <a:gd name="adj" fmla="val 101024"/>
            </a:avLst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806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chart" Target="../charts/char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chart" Target="../charts/char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761454" y="3219450"/>
            <a:ext cx="5435485" cy="216656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821593" y="0"/>
            <a:ext cx="3939862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ctangle 96"/>
          <p:cNvSpPr/>
          <p:nvPr/>
        </p:nvSpPr>
        <p:spPr>
          <a:xfrm>
            <a:off x="1126393" y="2828281"/>
            <a:ext cx="327193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正如你所看到的，这是一个逗比的博客；另外，这也是一个关于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的分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(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zhuang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)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享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(bi)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网站。因为工作的（或者装逼的）需要，我必须做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，并希望能在网上找到让自己满意的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模板和素材。但令人失望的是，我经常会为此花费大量时间，并且并不一定能找到能满足我兽欲的东西。</a:t>
            </a:r>
            <a:endParaRPr lang="en-US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35896" y="1733501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嘘，别说话</a:t>
            </a:r>
            <a:endParaRPr lang="zh-CN" altLang="en-US" sz="4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251888" y="2649661"/>
            <a:ext cx="222900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4703128" y="1046365"/>
            <a:ext cx="5493812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800" dirty="0" smtClean="0">
                <a:solidFill>
                  <a:srgbClr val="FFC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主要</a:t>
            </a:r>
            <a:r>
              <a:rPr lang="en-US" altLang="zh-CN" sz="13800" dirty="0" smtClean="0">
                <a:solidFill>
                  <a:srgbClr val="FFC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,</a:t>
            </a:r>
          </a:p>
          <a:p>
            <a:r>
              <a:rPr lang="zh-CN" altLang="en-US" sz="13800" dirty="0" smtClean="0">
                <a:solidFill>
                  <a:srgbClr val="1DAFE3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看气质</a:t>
            </a:r>
            <a:endParaRPr lang="zh-CN" altLang="en-US" sz="13800" dirty="0">
              <a:solidFill>
                <a:srgbClr val="1DAFE3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481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平行四边形 15"/>
          <p:cNvSpPr/>
          <p:nvPr/>
        </p:nvSpPr>
        <p:spPr>
          <a:xfrm>
            <a:off x="1097304" y="810370"/>
            <a:ext cx="2103789" cy="697077"/>
          </a:xfrm>
          <a:prstGeom prst="parallelogram">
            <a:avLst>
              <a:gd name="adj" fmla="val 45000"/>
            </a:avLst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等腰三角形 1"/>
          <p:cNvSpPr/>
          <p:nvPr/>
        </p:nvSpPr>
        <p:spPr>
          <a:xfrm rot="10800000">
            <a:off x="3352643" y="0"/>
            <a:ext cx="5355772" cy="4078514"/>
          </a:xfrm>
          <a:prstGeom prst="triangle">
            <a:avLst>
              <a:gd name="adj" fmla="val 67785"/>
            </a:avLst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>
            <a:off x="3201093" y="2779486"/>
            <a:ext cx="5355772" cy="4078514"/>
          </a:xfrm>
          <a:prstGeom prst="triangle">
            <a:avLst>
              <a:gd name="adj" fmla="val 6920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276386" y="558745"/>
            <a:ext cx="2820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4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305414" y="1205077"/>
            <a:ext cx="28771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</a:t>
            </a:r>
            <a:r>
              <a:rPr lang="en-US" altLang="zh-CN" dirty="0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ipsum</a:t>
            </a:r>
            <a:r>
              <a:rPr lang="en-US" altLang="zh-CN" dirty="0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dolor sit </a:t>
            </a:r>
            <a:r>
              <a:rPr lang="en-US" altLang="zh-CN" dirty="0" err="1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endParaRPr lang="zh-CN" altLang="en-US" dirty="0"/>
          </a:p>
        </p:txBody>
      </p:sp>
      <p:sp>
        <p:nvSpPr>
          <p:cNvPr id="9" name="Rectangle 96"/>
          <p:cNvSpPr/>
          <p:nvPr/>
        </p:nvSpPr>
        <p:spPr>
          <a:xfrm>
            <a:off x="152873" y="4436299"/>
            <a:ext cx="439009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0" name="Rectangle 96"/>
          <p:cNvSpPr/>
          <p:nvPr/>
        </p:nvSpPr>
        <p:spPr>
          <a:xfrm>
            <a:off x="7612434" y="4436298"/>
            <a:ext cx="439009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3033816494"/>
              </p:ext>
            </p:extLst>
          </p:nvPr>
        </p:nvGraphicFramePr>
        <p:xfrm>
          <a:off x="135893" y="1654999"/>
          <a:ext cx="4174671" cy="27831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图表 13"/>
          <p:cNvGraphicFramePr/>
          <p:nvPr>
            <p:extLst>
              <p:ext uri="{D42A27DB-BD31-4B8C-83A1-F6EECF244321}">
                <p14:modId xmlns:p14="http://schemas.microsoft.com/office/powerpoint/2010/main" val="4237942497"/>
              </p:ext>
            </p:extLst>
          </p:nvPr>
        </p:nvGraphicFramePr>
        <p:xfrm>
          <a:off x="7827862" y="1654999"/>
          <a:ext cx="4174671" cy="27831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文本框 14"/>
          <p:cNvSpPr txBox="1"/>
          <p:nvPr/>
        </p:nvSpPr>
        <p:spPr>
          <a:xfrm>
            <a:off x="1411657" y="928077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1</a:t>
            </a:r>
            <a:endParaRPr lang="zh-CN" altLang="en-US" sz="2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" name="平行四边形 16"/>
          <p:cNvSpPr/>
          <p:nvPr/>
        </p:nvSpPr>
        <p:spPr>
          <a:xfrm>
            <a:off x="9125336" y="810370"/>
            <a:ext cx="2103789" cy="697077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439689" y="928077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1</a:t>
            </a:r>
            <a:endParaRPr lang="zh-CN" altLang="en-US" sz="2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157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20914" y="391887"/>
            <a:ext cx="11364686" cy="3309256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5400000">
            <a:off x="6011707" y="899170"/>
            <a:ext cx="1886856" cy="2162464"/>
          </a:xfrm>
          <a:prstGeom prst="triangle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5400000">
            <a:off x="5133674" y="899170"/>
            <a:ext cx="1886856" cy="2162464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42893" y="1195572"/>
            <a:ext cx="36295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Your bigger</a:t>
            </a:r>
          </a:p>
          <a:p>
            <a:r>
              <a:rPr lang="en-US" altLang="zh-CN" sz="48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48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Rectangle 96"/>
          <p:cNvSpPr/>
          <p:nvPr/>
        </p:nvSpPr>
        <p:spPr>
          <a:xfrm>
            <a:off x="8659824" y="1195572"/>
            <a:ext cx="278652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tx2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7" name="矩形 6"/>
          <p:cNvSpPr/>
          <p:nvPr/>
        </p:nvSpPr>
        <p:spPr>
          <a:xfrm>
            <a:off x="420915" y="4120999"/>
            <a:ext cx="3486550" cy="2366887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359982" y="4120998"/>
            <a:ext cx="3486550" cy="2366887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299050" y="4120998"/>
            <a:ext cx="3486550" cy="2366887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460"/>
          <p:cNvSpPr>
            <a:spLocks noEditPoints="1"/>
          </p:cNvSpPr>
          <p:nvPr/>
        </p:nvSpPr>
        <p:spPr bwMode="auto">
          <a:xfrm>
            <a:off x="587207" y="5069691"/>
            <a:ext cx="980369" cy="799375"/>
          </a:xfrm>
          <a:custGeom>
            <a:avLst/>
            <a:gdLst>
              <a:gd name="T0" fmla="*/ 37 w 55"/>
              <a:gd name="T1" fmla="*/ 13 h 45"/>
              <a:gd name="T2" fmla="*/ 21 w 55"/>
              <a:gd name="T3" fmla="*/ 29 h 45"/>
              <a:gd name="T4" fmla="*/ 21 w 55"/>
              <a:gd name="T5" fmla="*/ 33 h 45"/>
              <a:gd name="T6" fmla="*/ 20 w 55"/>
              <a:gd name="T7" fmla="*/ 33 h 45"/>
              <a:gd name="T8" fmla="*/ 13 w 55"/>
              <a:gd name="T9" fmla="*/ 32 h 45"/>
              <a:gd name="T10" fmla="*/ 6 w 55"/>
              <a:gd name="T11" fmla="*/ 35 h 45"/>
              <a:gd name="T12" fmla="*/ 8 w 55"/>
              <a:gd name="T13" fmla="*/ 30 h 45"/>
              <a:gd name="T14" fmla="*/ 0 w 55"/>
              <a:gd name="T15" fmla="*/ 16 h 45"/>
              <a:gd name="T16" fmla="*/ 20 w 55"/>
              <a:gd name="T17" fmla="*/ 0 h 45"/>
              <a:gd name="T18" fmla="*/ 39 w 55"/>
              <a:gd name="T19" fmla="*/ 14 h 45"/>
              <a:gd name="T20" fmla="*/ 37 w 55"/>
              <a:gd name="T21" fmla="*/ 13 h 45"/>
              <a:gd name="T22" fmla="*/ 13 w 55"/>
              <a:gd name="T23" fmla="*/ 8 h 45"/>
              <a:gd name="T24" fmla="*/ 10 w 55"/>
              <a:gd name="T25" fmla="*/ 11 h 45"/>
              <a:gd name="T26" fmla="*/ 13 w 55"/>
              <a:gd name="T27" fmla="*/ 13 h 45"/>
              <a:gd name="T28" fmla="*/ 16 w 55"/>
              <a:gd name="T29" fmla="*/ 11 h 45"/>
              <a:gd name="T30" fmla="*/ 13 w 55"/>
              <a:gd name="T31" fmla="*/ 8 h 45"/>
              <a:gd name="T32" fmla="*/ 48 w 55"/>
              <a:gd name="T33" fmla="*/ 40 h 45"/>
              <a:gd name="T34" fmla="*/ 50 w 55"/>
              <a:gd name="T35" fmla="*/ 45 h 45"/>
              <a:gd name="T36" fmla="*/ 44 w 55"/>
              <a:gd name="T37" fmla="*/ 42 h 45"/>
              <a:gd name="T38" fmla="*/ 38 w 55"/>
              <a:gd name="T39" fmla="*/ 43 h 45"/>
              <a:gd name="T40" fmla="*/ 22 w 55"/>
              <a:gd name="T41" fmla="*/ 29 h 45"/>
              <a:gd name="T42" fmla="*/ 38 w 55"/>
              <a:gd name="T43" fmla="*/ 14 h 45"/>
              <a:gd name="T44" fmla="*/ 55 w 55"/>
              <a:gd name="T45" fmla="*/ 29 h 45"/>
              <a:gd name="T46" fmla="*/ 48 w 55"/>
              <a:gd name="T47" fmla="*/ 40 h 45"/>
              <a:gd name="T48" fmla="*/ 27 w 55"/>
              <a:gd name="T49" fmla="*/ 8 h 45"/>
              <a:gd name="T50" fmla="*/ 24 w 55"/>
              <a:gd name="T51" fmla="*/ 11 h 45"/>
              <a:gd name="T52" fmla="*/ 27 w 55"/>
              <a:gd name="T53" fmla="*/ 13 h 45"/>
              <a:gd name="T54" fmla="*/ 29 w 55"/>
              <a:gd name="T55" fmla="*/ 11 h 45"/>
              <a:gd name="T56" fmla="*/ 27 w 55"/>
              <a:gd name="T57" fmla="*/ 8 h 45"/>
              <a:gd name="T58" fmla="*/ 33 w 55"/>
              <a:gd name="T59" fmla="*/ 22 h 45"/>
              <a:gd name="T60" fmla="*/ 31 w 55"/>
              <a:gd name="T61" fmla="*/ 24 h 45"/>
              <a:gd name="T62" fmla="*/ 33 w 55"/>
              <a:gd name="T63" fmla="*/ 26 h 45"/>
              <a:gd name="T64" fmla="*/ 36 w 55"/>
              <a:gd name="T65" fmla="*/ 24 h 45"/>
              <a:gd name="T66" fmla="*/ 33 w 55"/>
              <a:gd name="T67" fmla="*/ 22 h 45"/>
              <a:gd name="T68" fmla="*/ 44 w 55"/>
              <a:gd name="T69" fmla="*/ 22 h 45"/>
              <a:gd name="T70" fmla="*/ 42 w 55"/>
              <a:gd name="T71" fmla="*/ 24 h 45"/>
              <a:gd name="T72" fmla="*/ 44 w 55"/>
              <a:gd name="T73" fmla="*/ 26 h 45"/>
              <a:gd name="T74" fmla="*/ 46 w 55"/>
              <a:gd name="T75" fmla="*/ 24 h 45"/>
              <a:gd name="T76" fmla="*/ 44 w 55"/>
              <a:gd name="T77" fmla="*/ 2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" h="45">
                <a:moveTo>
                  <a:pt x="37" y="13"/>
                </a:moveTo>
                <a:cubicBezTo>
                  <a:pt x="28" y="13"/>
                  <a:pt x="21" y="20"/>
                  <a:pt x="21" y="29"/>
                </a:cubicBezTo>
                <a:cubicBezTo>
                  <a:pt x="21" y="30"/>
                  <a:pt x="21" y="32"/>
                  <a:pt x="21" y="33"/>
                </a:cubicBezTo>
                <a:cubicBezTo>
                  <a:pt x="21" y="33"/>
                  <a:pt x="20" y="33"/>
                  <a:pt x="20" y="33"/>
                </a:cubicBezTo>
                <a:cubicBezTo>
                  <a:pt x="17" y="33"/>
                  <a:pt x="15" y="32"/>
                  <a:pt x="13" y="32"/>
                </a:cubicBezTo>
                <a:cubicBezTo>
                  <a:pt x="6" y="35"/>
                  <a:pt x="6" y="35"/>
                  <a:pt x="6" y="35"/>
                </a:cubicBezTo>
                <a:cubicBezTo>
                  <a:pt x="8" y="30"/>
                  <a:pt x="8" y="30"/>
                  <a:pt x="8" y="30"/>
                </a:cubicBezTo>
                <a:cubicBezTo>
                  <a:pt x="3" y="26"/>
                  <a:pt x="0" y="22"/>
                  <a:pt x="0" y="16"/>
                </a:cubicBezTo>
                <a:cubicBezTo>
                  <a:pt x="0" y="7"/>
                  <a:pt x="9" y="0"/>
                  <a:pt x="20" y="0"/>
                </a:cubicBezTo>
                <a:cubicBezTo>
                  <a:pt x="29" y="0"/>
                  <a:pt x="37" y="6"/>
                  <a:pt x="39" y="14"/>
                </a:cubicBezTo>
                <a:cubicBezTo>
                  <a:pt x="39" y="13"/>
                  <a:pt x="38" y="13"/>
                  <a:pt x="37" y="13"/>
                </a:cubicBezTo>
                <a:close/>
                <a:moveTo>
                  <a:pt x="13" y="8"/>
                </a:moveTo>
                <a:cubicBezTo>
                  <a:pt x="12" y="8"/>
                  <a:pt x="10" y="9"/>
                  <a:pt x="10" y="11"/>
                </a:cubicBezTo>
                <a:cubicBezTo>
                  <a:pt x="10" y="12"/>
                  <a:pt x="12" y="13"/>
                  <a:pt x="13" y="13"/>
                </a:cubicBezTo>
                <a:cubicBezTo>
                  <a:pt x="15" y="13"/>
                  <a:pt x="16" y="12"/>
                  <a:pt x="16" y="11"/>
                </a:cubicBezTo>
                <a:cubicBezTo>
                  <a:pt x="16" y="9"/>
                  <a:pt x="15" y="8"/>
                  <a:pt x="13" y="8"/>
                </a:cubicBezTo>
                <a:close/>
                <a:moveTo>
                  <a:pt x="48" y="40"/>
                </a:moveTo>
                <a:cubicBezTo>
                  <a:pt x="50" y="45"/>
                  <a:pt x="50" y="45"/>
                  <a:pt x="50" y="45"/>
                </a:cubicBezTo>
                <a:cubicBezTo>
                  <a:pt x="44" y="42"/>
                  <a:pt x="44" y="42"/>
                  <a:pt x="44" y="42"/>
                </a:cubicBezTo>
                <a:cubicBezTo>
                  <a:pt x="42" y="42"/>
                  <a:pt x="40" y="43"/>
                  <a:pt x="38" y="43"/>
                </a:cubicBezTo>
                <a:cubicBezTo>
                  <a:pt x="29" y="43"/>
                  <a:pt x="22" y="36"/>
                  <a:pt x="22" y="29"/>
                </a:cubicBezTo>
                <a:cubicBezTo>
                  <a:pt x="22" y="21"/>
                  <a:pt x="29" y="14"/>
                  <a:pt x="38" y="14"/>
                </a:cubicBezTo>
                <a:cubicBezTo>
                  <a:pt x="47" y="14"/>
                  <a:pt x="55" y="21"/>
                  <a:pt x="55" y="29"/>
                </a:cubicBezTo>
                <a:cubicBezTo>
                  <a:pt x="55" y="33"/>
                  <a:pt x="52" y="37"/>
                  <a:pt x="48" y="40"/>
                </a:cubicBezTo>
                <a:close/>
                <a:moveTo>
                  <a:pt x="27" y="8"/>
                </a:moveTo>
                <a:cubicBezTo>
                  <a:pt x="25" y="8"/>
                  <a:pt x="24" y="9"/>
                  <a:pt x="24" y="11"/>
                </a:cubicBezTo>
                <a:cubicBezTo>
                  <a:pt x="24" y="12"/>
                  <a:pt x="25" y="13"/>
                  <a:pt x="27" y="13"/>
                </a:cubicBezTo>
                <a:cubicBezTo>
                  <a:pt x="28" y="13"/>
                  <a:pt x="29" y="12"/>
                  <a:pt x="29" y="11"/>
                </a:cubicBezTo>
                <a:cubicBezTo>
                  <a:pt x="29" y="9"/>
                  <a:pt x="28" y="8"/>
                  <a:pt x="27" y="8"/>
                </a:cubicBezTo>
                <a:close/>
                <a:moveTo>
                  <a:pt x="33" y="22"/>
                </a:moveTo>
                <a:cubicBezTo>
                  <a:pt x="32" y="22"/>
                  <a:pt x="31" y="23"/>
                  <a:pt x="31" y="24"/>
                </a:cubicBezTo>
                <a:cubicBezTo>
                  <a:pt x="31" y="25"/>
                  <a:pt x="32" y="26"/>
                  <a:pt x="33" y="26"/>
                </a:cubicBezTo>
                <a:cubicBezTo>
                  <a:pt x="35" y="26"/>
                  <a:pt x="36" y="25"/>
                  <a:pt x="36" y="24"/>
                </a:cubicBezTo>
                <a:cubicBezTo>
                  <a:pt x="36" y="23"/>
                  <a:pt x="35" y="22"/>
                  <a:pt x="33" y="22"/>
                </a:cubicBezTo>
                <a:close/>
                <a:moveTo>
                  <a:pt x="44" y="22"/>
                </a:moveTo>
                <a:cubicBezTo>
                  <a:pt x="43" y="22"/>
                  <a:pt x="42" y="23"/>
                  <a:pt x="42" y="24"/>
                </a:cubicBezTo>
                <a:cubicBezTo>
                  <a:pt x="42" y="25"/>
                  <a:pt x="43" y="26"/>
                  <a:pt x="44" y="26"/>
                </a:cubicBezTo>
                <a:cubicBezTo>
                  <a:pt x="45" y="26"/>
                  <a:pt x="46" y="25"/>
                  <a:pt x="46" y="24"/>
                </a:cubicBezTo>
                <a:cubicBezTo>
                  <a:pt x="46" y="23"/>
                  <a:pt x="45" y="22"/>
                  <a:pt x="44" y="22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Freeform 335"/>
          <p:cNvSpPr>
            <a:spLocks/>
          </p:cNvSpPr>
          <p:nvPr/>
        </p:nvSpPr>
        <p:spPr bwMode="auto">
          <a:xfrm>
            <a:off x="4619741" y="5069691"/>
            <a:ext cx="792296" cy="799375"/>
          </a:xfrm>
          <a:custGeom>
            <a:avLst/>
            <a:gdLst>
              <a:gd name="T0" fmla="*/ 6 w 47"/>
              <a:gd name="T1" fmla="*/ 20 h 48"/>
              <a:gd name="T2" fmla="*/ 7 w 47"/>
              <a:gd name="T3" fmla="*/ 18 h 48"/>
              <a:gd name="T4" fmla="*/ 8 w 47"/>
              <a:gd name="T5" fmla="*/ 15 h 48"/>
              <a:gd name="T6" fmla="*/ 16 w 47"/>
              <a:gd name="T7" fmla="*/ 2 h 48"/>
              <a:gd name="T8" fmla="*/ 25 w 47"/>
              <a:gd name="T9" fmla="*/ 0 h 48"/>
              <a:gd name="T10" fmla="*/ 32 w 47"/>
              <a:gd name="T11" fmla="*/ 2 h 48"/>
              <a:gd name="T12" fmla="*/ 41 w 47"/>
              <a:gd name="T13" fmla="*/ 16 h 48"/>
              <a:gd name="T14" fmla="*/ 41 w 47"/>
              <a:gd name="T15" fmla="*/ 16 h 48"/>
              <a:gd name="T16" fmla="*/ 43 w 47"/>
              <a:gd name="T17" fmla="*/ 20 h 48"/>
              <a:gd name="T18" fmla="*/ 42 w 47"/>
              <a:gd name="T19" fmla="*/ 22 h 48"/>
              <a:gd name="T20" fmla="*/ 42 w 47"/>
              <a:gd name="T21" fmla="*/ 22 h 48"/>
              <a:gd name="T22" fmla="*/ 47 w 47"/>
              <a:gd name="T23" fmla="*/ 33 h 48"/>
              <a:gd name="T24" fmla="*/ 45 w 47"/>
              <a:gd name="T25" fmla="*/ 38 h 48"/>
              <a:gd name="T26" fmla="*/ 42 w 47"/>
              <a:gd name="T27" fmla="*/ 34 h 48"/>
              <a:gd name="T28" fmla="*/ 42 w 47"/>
              <a:gd name="T29" fmla="*/ 34 h 48"/>
              <a:gd name="T30" fmla="*/ 42 w 47"/>
              <a:gd name="T31" fmla="*/ 35 h 48"/>
              <a:gd name="T32" fmla="*/ 38 w 47"/>
              <a:gd name="T33" fmla="*/ 41 h 48"/>
              <a:gd name="T34" fmla="*/ 43 w 47"/>
              <a:gd name="T35" fmla="*/ 44 h 48"/>
              <a:gd name="T36" fmla="*/ 43 w 47"/>
              <a:gd name="T37" fmla="*/ 45 h 48"/>
              <a:gd name="T38" fmla="*/ 34 w 47"/>
              <a:gd name="T39" fmla="*/ 48 h 48"/>
              <a:gd name="T40" fmla="*/ 25 w 47"/>
              <a:gd name="T41" fmla="*/ 46 h 48"/>
              <a:gd name="T42" fmla="*/ 23 w 47"/>
              <a:gd name="T43" fmla="*/ 46 h 48"/>
              <a:gd name="T44" fmla="*/ 15 w 47"/>
              <a:gd name="T45" fmla="*/ 48 h 48"/>
              <a:gd name="T46" fmla="*/ 5 w 47"/>
              <a:gd name="T47" fmla="*/ 45 h 48"/>
              <a:gd name="T48" fmla="*/ 7 w 47"/>
              <a:gd name="T49" fmla="*/ 42 h 48"/>
              <a:gd name="T50" fmla="*/ 9 w 47"/>
              <a:gd name="T51" fmla="*/ 41 h 48"/>
              <a:gd name="T52" fmla="*/ 9 w 47"/>
              <a:gd name="T53" fmla="*/ 41 h 48"/>
              <a:gd name="T54" fmla="*/ 9 w 47"/>
              <a:gd name="T55" fmla="*/ 41 h 48"/>
              <a:gd name="T56" fmla="*/ 9 w 47"/>
              <a:gd name="T57" fmla="*/ 41 h 48"/>
              <a:gd name="T58" fmla="*/ 5 w 47"/>
              <a:gd name="T59" fmla="*/ 34 h 48"/>
              <a:gd name="T60" fmla="*/ 4 w 47"/>
              <a:gd name="T61" fmla="*/ 34 h 48"/>
              <a:gd name="T62" fmla="*/ 4 w 47"/>
              <a:gd name="T63" fmla="*/ 34 h 48"/>
              <a:gd name="T64" fmla="*/ 1 w 47"/>
              <a:gd name="T65" fmla="*/ 37 h 48"/>
              <a:gd name="T66" fmla="*/ 1 w 47"/>
              <a:gd name="T67" fmla="*/ 37 h 48"/>
              <a:gd name="T68" fmla="*/ 0 w 47"/>
              <a:gd name="T69" fmla="*/ 37 h 48"/>
              <a:gd name="T70" fmla="*/ 0 w 47"/>
              <a:gd name="T71" fmla="*/ 34 h 48"/>
              <a:gd name="T72" fmla="*/ 6 w 47"/>
              <a:gd name="T73" fmla="*/ 22 h 48"/>
              <a:gd name="T74" fmla="*/ 6 w 47"/>
              <a:gd name="T75" fmla="*/ 2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7" h="48">
                <a:moveTo>
                  <a:pt x="6" y="20"/>
                </a:moveTo>
                <a:cubicBezTo>
                  <a:pt x="6" y="20"/>
                  <a:pt x="7" y="18"/>
                  <a:pt x="7" y="18"/>
                </a:cubicBezTo>
                <a:cubicBezTo>
                  <a:pt x="7" y="17"/>
                  <a:pt x="7" y="16"/>
                  <a:pt x="8" y="15"/>
                </a:cubicBezTo>
                <a:cubicBezTo>
                  <a:pt x="8" y="10"/>
                  <a:pt x="12" y="4"/>
                  <a:pt x="16" y="2"/>
                </a:cubicBezTo>
                <a:cubicBezTo>
                  <a:pt x="19" y="1"/>
                  <a:pt x="22" y="0"/>
                  <a:pt x="25" y="0"/>
                </a:cubicBezTo>
                <a:cubicBezTo>
                  <a:pt x="27" y="0"/>
                  <a:pt x="30" y="1"/>
                  <a:pt x="32" y="2"/>
                </a:cubicBezTo>
                <a:cubicBezTo>
                  <a:pt x="38" y="4"/>
                  <a:pt x="40" y="9"/>
                  <a:pt x="41" y="16"/>
                </a:cubicBezTo>
                <a:cubicBezTo>
                  <a:pt x="41" y="16"/>
                  <a:pt x="41" y="16"/>
                  <a:pt x="41" y="16"/>
                </a:cubicBezTo>
                <a:cubicBezTo>
                  <a:pt x="42" y="17"/>
                  <a:pt x="43" y="18"/>
                  <a:pt x="43" y="20"/>
                </a:cubicBezTo>
                <a:cubicBezTo>
                  <a:pt x="43" y="20"/>
                  <a:pt x="42" y="21"/>
                  <a:pt x="42" y="22"/>
                </a:cubicBezTo>
                <a:cubicBezTo>
                  <a:pt x="42" y="22"/>
                  <a:pt x="42" y="22"/>
                  <a:pt x="42" y="22"/>
                </a:cubicBezTo>
                <a:cubicBezTo>
                  <a:pt x="45" y="26"/>
                  <a:pt x="47" y="29"/>
                  <a:pt x="47" y="33"/>
                </a:cubicBezTo>
                <a:cubicBezTo>
                  <a:pt x="47" y="34"/>
                  <a:pt x="46" y="38"/>
                  <a:pt x="45" y="38"/>
                </a:cubicBezTo>
                <a:cubicBezTo>
                  <a:pt x="44" y="38"/>
                  <a:pt x="43" y="35"/>
                  <a:pt x="42" y="34"/>
                </a:cubicBezTo>
                <a:cubicBezTo>
                  <a:pt x="42" y="34"/>
                  <a:pt x="42" y="34"/>
                  <a:pt x="42" y="34"/>
                </a:cubicBezTo>
                <a:cubicBezTo>
                  <a:pt x="42" y="35"/>
                  <a:pt x="42" y="35"/>
                  <a:pt x="42" y="35"/>
                </a:cubicBezTo>
                <a:cubicBezTo>
                  <a:pt x="41" y="37"/>
                  <a:pt x="40" y="39"/>
                  <a:pt x="38" y="41"/>
                </a:cubicBezTo>
                <a:cubicBezTo>
                  <a:pt x="40" y="42"/>
                  <a:pt x="42" y="42"/>
                  <a:pt x="43" y="44"/>
                </a:cubicBezTo>
                <a:cubicBezTo>
                  <a:pt x="43" y="45"/>
                  <a:pt x="43" y="45"/>
                  <a:pt x="43" y="45"/>
                </a:cubicBezTo>
                <a:cubicBezTo>
                  <a:pt x="41" y="48"/>
                  <a:pt x="37" y="48"/>
                  <a:pt x="34" y="48"/>
                </a:cubicBezTo>
                <a:cubicBezTo>
                  <a:pt x="31" y="48"/>
                  <a:pt x="29" y="47"/>
                  <a:pt x="25" y="46"/>
                </a:cubicBezTo>
                <a:cubicBezTo>
                  <a:pt x="25" y="46"/>
                  <a:pt x="24" y="46"/>
                  <a:pt x="23" y="46"/>
                </a:cubicBezTo>
                <a:cubicBezTo>
                  <a:pt x="21" y="48"/>
                  <a:pt x="18" y="48"/>
                  <a:pt x="15" y="48"/>
                </a:cubicBezTo>
                <a:cubicBezTo>
                  <a:pt x="13" y="48"/>
                  <a:pt x="5" y="48"/>
                  <a:pt x="5" y="45"/>
                </a:cubicBezTo>
                <a:cubicBezTo>
                  <a:pt x="5" y="43"/>
                  <a:pt x="6" y="43"/>
                  <a:pt x="7" y="42"/>
                </a:cubicBezTo>
                <a:cubicBezTo>
                  <a:pt x="7" y="42"/>
                  <a:pt x="8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8" y="40"/>
                  <a:pt x="5" y="36"/>
                  <a:pt x="5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6"/>
                  <a:pt x="2" y="37"/>
                  <a:pt x="1" y="37"/>
                </a:cubicBezTo>
                <a:cubicBezTo>
                  <a:pt x="1" y="37"/>
                  <a:pt x="1" y="37"/>
                  <a:pt x="1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6"/>
                  <a:pt x="0" y="35"/>
                  <a:pt x="0" y="34"/>
                </a:cubicBezTo>
                <a:cubicBezTo>
                  <a:pt x="0" y="29"/>
                  <a:pt x="2" y="25"/>
                  <a:pt x="6" y="22"/>
                </a:cubicBezTo>
                <a:cubicBezTo>
                  <a:pt x="6" y="21"/>
                  <a:pt x="6" y="21"/>
                  <a:pt x="6" y="2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" name="Freeform 459"/>
          <p:cNvSpPr>
            <a:spLocks noEditPoints="1"/>
          </p:cNvSpPr>
          <p:nvPr/>
        </p:nvSpPr>
        <p:spPr bwMode="auto">
          <a:xfrm>
            <a:off x="8488324" y="5069691"/>
            <a:ext cx="971287" cy="799375"/>
          </a:xfrm>
          <a:custGeom>
            <a:avLst/>
            <a:gdLst>
              <a:gd name="T0" fmla="*/ 20 w 48"/>
              <a:gd name="T1" fmla="*/ 39 h 39"/>
              <a:gd name="T2" fmla="*/ 0 w 48"/>
              <a:gd name="T3" fmla="*/ 26 h 39"/>
              <a:gd name="T4" fmla="*/ 7 w 48"/>
              <a:gd name="T5" fmla="*/ 13 h 39"/>
              <a:gd name="T6" fmla="*/ 22 w 48"/>
              <a:gd name="T7" fmla="*/ 7 h 39"/>
              <a:gd name="T8" fmla="*/ 23 w 48"/>
              <a:gd name="T9" fmla="*/ 12 h 39"/>
              <a:gd name="T10" fmla="*/ 24 w 48"/>
              <a:gd name="T11" fmla="*/ 13 h 39"/>
              <a:gd name="T12" fmla="*/ 35 w 48"/>
              <a:gd name="T13" fmla="*/ 13 h 39"/>
              <a:gd name="T14" fmla="*/ 35 w 48"/>
              <a:gd name="T15" fmla="*/ 18 h 39"/>
              <a:gd name="T16" fmla="*/ 36 w 48"/>
              <a:gd name="T17" fmla="*/ 19 h 39"/>
              <a:gd name="T18" fmla="*/ 41 w 48"/>
              <a:gd name="T19" fmla="*/ 25 h 39"/>
              <a:gd name="T20" fmla="*/ 20 w 48"/>
              <a:gd name="T21" fmla="*/ 39 h 39"/>
              <a:gd name="T22" fmla="*/ 18 w 48"/>
              <a:gd name="T23" fmla="*/ 17 h 39"/>
              <a:gd name="T24" fmla="*/ 4 w 48"/>
              <a:gd name="T25" fmla="*/ 28 h 39"/>
              <a:gd name="T26" fmla="*/ 20 w 48"/>
              <a:gd name="T27" fmla="*/ 36 h 39"/>
              <a:gd name="T28" fmla="*/ 33 w 48"/>
              <a:gd name="T29" fmla="*/ 25 h 39"/>
              <a:gd name="T30" fmla="*/ 18 w 48"/>
              <a:gd name="T31" fmla="*/ 17 h 39"/>
              <a:gd name="T32" fmla="*/ 15 w 48"/>
              <a:gd name="T33" fmla="*/ 34 h 39"/>
              <a:gd name="T34" fmla="*/ 11 w 48"/>
              <a:gd name="T35" fmla="*/ 26 h 39"/>
              <a:gd name="T36" fmla="*/ 20 w 48"/>
              <a:gd name="T37" fmla="*/ 21 h 39"/>
              <a:gd name="T38" fmla="*/ 25 w 48"/>
              <a:gd name="T39" fmla="*/ 30 h 39"/>
              <a:gd name="T40" fmla="*/ 15 w 48"/>
              <a:gd name="T41" fmla="*/ 34 h 39"/>
              <a:gd name="T42" fmla="*/ 17 w 48"/>
              <a:gd name="T43" fmla="*/ 27 h 39"/>
              <a:gd name="T44" fmla="*/ 13 w 48"/>
              <a:gd name="T45" fmla="*/ 28 h 39"/>
              <a:gd name="T46" fmla="*/ 14 w 48"/>
              <a:gd name="T47" fmla="*/ 31 h 39"/>
              <a:gd name="T48" fmla="*/ 18 w 48"/>
              <a:gd name="T49" fmla="*/ 30 h 39"/>
              <a:gd name="T50" fmla="*/ 17 w 48"/>
              <a:gd name="T51" fmla="*/ 27 h 39"/>
              <a:gd name="T52" fmla="*/ 20 w 48"/>
              <a:gd name="T53" fmla="*/ 26 h 39"/>
              <a:gd name="T54" fmla="*/ 18 w 48"/>
              <a:gd name="T55" fmla="*/ 26 h 39"/>
              <a:gd name="T56" fmla="*/ 19 w 48"/>
              <a:gd name="T57" fmla="*/ 27 h 39"/>
              <a:gd name="T58" fmla="*/ 20 w 48"/>
              <a:gd name="T59" fmla="*/ 27 h 39"/>
              <a:gd name="T60" fmla="*/ 20 w 48"/>
              <a:gd name="T61" fmla="*/ 26 h 39"/>
              <a:gd name="T62" fmla="*/ 47 w 48"/>
              <a:gd name="T63" fmla="*/ 17 h 39"/>
              <a:gd name="T64" fmla="*/ 45 w 48"/>
              <a:gd name="T65" fmla="*/ 18 h 39"/>
              <a:gd name="T66" fmla="*/ 43 w 48"/>
              <a:gd name="T67" fmla="*/ 16 h 39"/>
              <a:gd name="T68" fmla="*/ 42 w 48"/>
              <a:gd name="T69" fmla="*/ 7 h 39"/>
              <a:gd name="T70" fmla="*/ 33 w 48"/>
              <a:gd name="T71" fmla="*/ 4 h 39"/>
              <a:gd name="T72" fmla="*/ 31 w 48"/>
              <a:gd name="T73" fmla="*/ 3 h 39"/>
              <a:gd name="T74" fmla="*/ 32 w 48"/>
              <a:gd name="T75" fmla="*/ 0 h 39"/>
              <a:gd name="T76" fmla="*/ 44 w 48"/>
              <a:gd name="T77" fmla="*/ 4 h 39"/>
              <a:gd name="T78" fmla="*/ 47 w 48"/>
              <a:gd name="T79" fmla="*/ 17 h 39"/>
              <a:gd name="T80" fmla="*/ 41 w 48"/>
              <a:gd name="T81" fmla="*/ 15 h 39"/>
              <a:gd name="T82" fmla="*/ 39 w 48"/>
              <a:gd name="T83" fmla="*/ 16 h 39"/>
              <a:gd name="T84" fmla="*/ 38 w 48"/>
              <a:gd name="T85" fmla="*/ 14 h 39"/>
              <a:gd name="T86" fmla="*/ 37 w 48"/>
              <a:gd name="T87" fmla="*/ 11 h 39"/>
              <a:gd name="T88" fmla="*/ 34 w 48"/>
              <a:gd name="T89" fmla="*/ 10 h 39"/>
              <a:gd name="T90" fmla="*/ 32 w 48"/>
              <a:gd name="T91" fmla="*/ 9 h 39"/>
              <a:gd name="T92" fmla="*/ 34 w 48"/>
              <a:gd name="T93" fmla="*/ 7 h 39"/>
              <a:gd name="T94" fmla="*/ 39 w 48"/>
              <a:gd name="T95" fmla="*/ 9 h 39"/>
              <a:gd name="T96" fmla="*/ 41 w 48"/>
              <a:gd name="T97" fmla="*/ 15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8" h="39">
                <a:moveTo>
                  <a:pt x="20" y="39"/>
                </a:moveTo>
                <a:cubicBezTo>
                  <a:pt x="10" y="39"/>
                  <a:pt x="0" y="34"/>
                  <a:pt x="0" y="26"/>
                </a:cubicBezTo>
                <a:cubicBezTo>
                  <a:pt x="0" y="22"/>
                  <a:pt x="2" y="17"/>
                  <a:pt x="7" y="13"/>
                </a:cubicBezTo>
                <a:cubicBezTo>
                  <a:pt x="13" y="7"/>
                  <a:pt x="20" y="4"/>
                  <a:pt x="22" y="7"/>
                </a:cubicBezTo>
                <a:cubicBezTo>
                  <a:pt x="24" y="8"/>
                  <a:pt x="24" y="10"/>
                  <a:pt x="23" y="12"/>
                </a:cubicBezTo>
                <a:cubicBezTo>
                  <a:pt x="23" y="14"/>
                  <a:pt x="24" y="13"/>
                  <a:pt x="24" y="13"/>
                </a:cubicBezTo>
                <a:cubicBezTo>
                  <a:pt x="29" y="11"/>
                  <a:pt x="33" y="11"/>
                  <a:pt x="35" y="13"/>
                </a:cubicBezTo>
                <a:cubicBezTo>
                  <a:pt x="36" y="14"/>
                  <a:pt x="36" y="16"/>
                  <a:pt x="35" y="18"/>
                </a:cubicBezTo>
                <a:cubicBezTo>
                  <a:pt x="34" y="19"/>
                  <a:pt x="35" y="19"/>
                  <a:pt x="36" y="19"/>
                </a:cubicBezTo>
                <a:cubicBezTo>
                  <a:pt x="38" y="20"/>
                  <a:pt x="41" y="22"/>
                  <a:pt x="41" y="25"/>
                </a:cubicBezTo>
                <a:cubicBezTo>
                  <a:pt x="41" y="32"/>
                  <a:pt x="33" y="39"/>
                  <a:pt x="20" y="39"/>
                </a:cubicBezTo>
                <a:close/>
                <a:moveTo>
                  <a:pt x="18" y="17"/>
                </a:moveTo>
                <a:cubicBezTo>
                  <a:pt x="10" y="18"/>
                  <a:pt x="4" y="23"/>
                  <a:pt x="4" y="28"/>
                </a:cubicBezTo>
                <a:cubicBezTo>
                  <a:pt x="5" y="33"/>
                  <a:pt x="12" y="37"/>
                  <a:pt x="20" y="36"/>
                </a:cubicBezTo>
                <a:cubicBezTo>
                  <a:pt x="28" y="35"/>
                  <a:pt x="34" y="31"/>
                  <a:pt x="33" y="25"/>
                </a:cubicBezTo>
                <a:cubicBezTo>
                  <a:pt x="33" y="20"/>
                  <a:pt x="26" y="17"/>
                  <a:pt x="18" y="17"/>
                </a:cubicBezTo>
                <a:close/>
                <a:moveTo>
                  <a:pt x="15" y="34"/>
                </a:moveTo>
                <a:cubicBezTo>
                  <a:pt x="11" y="33"/>
                  <a:pt x="9" y="29"/>
                  <a:pt x="11" y="26"/>
                </a:cubicBezTo>
                <a:cubicBezTo>
                  <a:pt x="12" y="22"/>
                  <a:pt x="17" y="20"/>
                  <a:pt x="20" y="21"/>
                </a:cubicBezTo>
                <a:cubicBezTo>
                  <a:pt x="24" y="22"/>
                  <a:pt x="26" y="26"/>
                  <a:pt x="25" y="30"/>
                </a:cubicBezTo>
                <a:cubicBezTo>
                  <a:pt x="23" y="33"/>
                  <a:pt x="19" y="35"/>
                  <a:pt x="15" y="34"/>
                </a:cubicBezTo>
                <a:close/>
                <a:moveTo>
                  <a:pt x="17" y="27"/>
                </a:moveTo>
                <a:cubicBezTo>
                  <a:pt x="16" y="26"/>
                  <a:pt x="14" y="27"/>
                  <a:pt x="13" y="28"/>
                </a:cubicBezTo>
                <a:cubicBezTo>
                  <a:pt x="12" y="29"/>
                  <a:pt x="13" y="31"/>
                  <a:pt x="14" y="31"/>
                </a:cubicBezTo>
                <a:cubicBezTo>
                  <a:pt x="15" y="32"/>
                  <a:pt x="17" y="31"/>
                  <a:pt x="18" y="30"/>
                </a:cubicBezTo>
                <a:cubicBezTo>
                  <a:pt x="18" y="29"/>
                  <a:pt x="18" y="27"/>
                  <a:pt x="17" y="27"/>
                </a:cubicBezTo>
                <a:close/>
                <a:moveTo>
                  <a:pt x="20" y="26"/>
                </a:moveTo>
                <a:cubicBezTo>
                  <a:pt x="19" y="25"/>
                  <a:pt x="19" y="26"/>
                  <a:pt x="18" y="26"/>
                </a:cubicBezTo>
                <a:cubicBezTo>
                  <a:pt x="18" y="27"/>
                  <a:pt x="18" y="27"/>
                  <a:pt x="19" y="27"/>
                </a:cubicBezTo>
                <a:cubicBezTo>
                  <a:pt x="19" y="28"/>
                  <a:pt x="20" y="27"/>
                  <a:pt x="20" y="27"/>
                </a:cubicBezTo>
                <a:cubicBezTo>
                  <a:pt x="20" y="26"/>
                  <a:pt x="20" y="26"/>
                  <a:pt x="20" y="26"/>
                </a:cubicBezTo>
                <a:close/>
                <a:moveTo>
                  <a:pt x="47" y="17"/>
                </a:moveTo>
                <a:cubicBezTo>
                  <a:pt x="47" y="18"/>
                  <a:pt x="46" y="18"/>
                  <a:pt x="45" y="18"/>
                </a:cubicBezTo>
                <a:cubicBezTo>
                  <a:pt x="44" y="18"/>
                  <a:pt x="43" y="17"/>
                  <a:pt x="43" y="16"/>
                </a:cubicBezTo>
                <a:cubicBezTo>
                  <a:pt x="44" y="13"/>
                  <a:pt x="44" y="9"/>
                  <a:pt x="42" y="7"/>
                </a:cubicBezTo>
                <a:cubicBezTo>
                  <a:pt x="39" y="4"/>
                  <a:pt x="36" y="3"/>
                  <a:pt x="33" y="4"/>
                </a:cubicBezTo>
                <a:cubicBezTo>
                  <a:pt x="32" y="4"/>
                  <a:pt x="31" y="4"/>
                  <a:pt x="31" y="3"/>
                </a:cubicBezTo>
                <a:cubicBezTo>
                  <a:pt x="31" y="2"/>
                  <a:pt x="31" y="1"/>
                  <a:pt x="32" y="0"/>
                </a:cubicBezTo>
                <a:cubicBezTo>
                  <a:pt x="36" y="0"/>
                  <a:pt x="41" y="1"/>
                  <a:pt x="44" y="4"/>
                </a:cubicBezTo>
                <a:cubicBezTo>
                  <a:pt x="47" y="8"/>
                  <a:pt x="48" y="13"/>
                  <a:pt x="47" y="17"/>
                </a:cubicBezTo>
                <a:close/>
                <a:moveTo>
                  <a:pt x="41" y="15"/>
                </a:moveTo>
                <a:cubicBezTo>
                  <a:pt x="40" y="16"/>
                  <a:pt x="40" y="16"/>
                  <a:pt x="39" y="16"/>
                </a:cubicBezTo>
                <a:cubicBezTo>
                  <a:pt x="38" y="16"/>
                  <a:pt x="37" y="15"/>
                  <a:pt x="38" y="14"/>
                </a:cubicBezTo>
                <a:cubicBezTo>
                  <a:pt x="38" y="13"/>
                  <a:pt x="38" y="12"/>
                  <a:pt x="37" y="11"/>
                </a:cubicBezTo>
                <a:cubicBezTo>
                  <a:pt x="36" y="10"/>
                  <a:pt x="35" y="10"/>
                  <a:pt x="34" y="10"/>
                </a:cubicBezTo>
                <a:cubicBezTo>
                  <a:pt x="33" y="10"/>
                  <a:pt x="32" y="10"/>
                  <a:pt x="32" y="9"/>
                </a:cubicBezTo>
                <a:cubicBezTo>
                  <a:pt x="32" y="8"/>
                  <a:pt x="33" y="7"/>
                  <a:pt x="34" y="7"/>
                </a:cubicBezTo>
                <a:cubicBezTo>
                  <a:pt x="36" y="6"/>
                  <a:pt x="38" y="7"/>
                  <a:pt x="39" y="9"/>
                </a:cubicBezTo>
                <a:cubicBezTo>
                  <a:pt x="41" y="10"/>
                  <a:pt x="41" y="13"/>
                  <a:pt x="41" y="15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文本框 12"/>
          <p:cNvSpPr txBox="1"/>
          <p:nvPr/>
        </p:nvSpPr>
        <p:spPr>
          <a:xfrm>
            <a:off x="1718906" y="4688112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4" name="Rectangle 96"/>
          <p:cNvSpPr/>
          <p:nvPr/>
        </p:nvSpPr>
        <p:spPr>
          <a:xfrm>
            <a:off x="1708405" y="5272887"/>
            <a:ext cx="19472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5685326" y="4688112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" name="Rectangle 96"/>
          <p:cNvSpPr/>
          <p:nvPr/>
        </p:nvSpPr>
        <p:spPr>
          <a:xfrm>
            <a:off x="5674825" y="5272887"/>
            <a:ext cx="19472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9627739" y="4688112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Rectangle 96"/>
          <p:cNvSpPr/>
          <p:nvPr/>
        </p:nvSpPr>
        <p:spPr>
          <a:xfrm>
            <a:off x="9617238" y="5272887"/>
            <a:ext cx="19472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752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3030340"/>
            <a:ext cx="12192000" cy="3276600"/>
          </a:xfrm>
          <a:prstGeom prst="rect">
            <a:avLst/>
          </a:prstGeom>
          <a:solidFill>
            <a:srgbClr val="FFC000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DAFE3"/>
              </a:solidFill>
            </a:endParaRPr>
          </a:p>
        </p:txBody>
      </p:sp>
      <p:grpSp>
        <p:nvGrpSpPr>
          <p:cNvPr id="9" name="Group 66"/>
          <p:cNvGrpSpPr>
            <a:grpSpLocks/>
          </p:cNvGrpSpPr>
          <p:nvPr/>
        </p:nvGrpSpPr>
        <p:grpSpPr bwMode="auto">
          <a:xfrm>
            <a:off x="283890" y="2074460"/>
            <a:ext cx="5619194" cy="4726734"/>
            <a:chOff x="720" y="839"/>
            <a:chExt cx="3740" cy="3146"/>
          </a:xfrm>
          <a:solidFill>
            <a:srgbClr val="E8E8E6"/>
          </a:solidFill>
        </p:grpSpPr>
        <p:sp>
          <p:nvSpPr>
            <p:cNvPr id="10" name="Freeform 67"/>
            <p:cNvSpPr>
              <a:spLocks/>
            </p:cNvSpPr>
            <p:nvPr/>
          </p:nvSpPr>
          <p:spPr bwMode="gray">
            <a:xfrm>
              <a:off x="720" y="1296"/>
              <a:ext cx="1495" cy="1136"/>
            </a:xfrm>
            <a:custGeom>
              <a:avLst/>
              <a:gdLst>
                <a:gd name="T0" fmla="*/ 3 w 2990"/>
                <a:gd name="T1" fmla="*/ 357 h 2273"/>
                <a:gd name="T2" fmla="*/ 23 w 2990"/>
                <a:gd name="T3" fmla="*/ 365 h 2273"/>
                <a:gd name="T4" fmla="*/ 29 w 2990"/>
                <a:gd name="T5" fmla="*/ 390 h 2273"/>
                <a:gd name="T6" fmla="*/ 28 w 2990"/>
                <a:gd name="T7" fmla="*/ 419 h 2273"/>
                <a:gd name="T8" fmla="*/ 18 w 2990"/>
                <a:gd name="T9" fmla="*/ 419 h 2273"/>
                <a:gd name="T10" fmla="*/ 0 w 2990"/>
                <a:gd name="T11" fmla="*/ 429 h 2273"/>
                <a:gd name="T12" fmla="*/ 31 w 2990"/>
                <a:gd name="T13" fmla="*/ 438 h 2273"/>
                <a:gd name="T14" fmla="*/ 47 w 2990"/>
                <a:gd name="T15" fmla="*/ 456 h 2273"/>
                <a:gd name="T16" fmla="*/ 49 w 2990"/>
                <a:gd name="T17" fmla="*/ 490 h 2273"/>
                <a:gd name="T18" fmla="*/ 71 w 2990"/>
                <a:gd name="T19" fmla="*/ 507 h 2273"/>
                <a:gd name="T20" fmla="*/ 109 w 2990"/>
                <a:gd name="T21" fmla="*/ 521 h 2273"/>
                <a:gd name="T22" fmla="*/ 152 w 2990"/>
                <a:gd name="T23" fmla="*/ 516 h 2273"/>
                <a:gd name="T24" fmla="*/ 185 w 2990"/>
                <a:gd name="T25" fmla="*/ 542 h 2273"/>
                <a:gd name="T26" fmla="*/ 259 w 2990"/>
                <a:gd name="T27" fmla="*/ 549 h 2273"/>
                <a:gd name="T28" fmla="*/ 414 w 2990"/>
                <a:gd name="T29" fmla="*/ 546 h 2273"/>
                <a:gd name="T30" fmla="*/ 539 w 2990"/>
                <a:gd name="T31" fmla="*/ 549 h 2273"/>
                <a:gd name="T32" fmla="*/ 585 w 2990"/>
                <a:gd name="T33" fmla="*/ 458 h 2273"/>
                <a:gd name="T34" fmla="*/ 714 w 2990"/>
                <a:gd name="T35" fmla="*/ 339 h 2273"/>
                <a:gd name="T36" fmla="*/ 743 w 2990"/>
                <a:gd name="T37" fmla="*/ 295 h 2273"/>
                <a:gd name="T38" fmla="*/ 727 w 2990"/>
                <a:gd name="T39" fmla="*/ 263 h 2273"/>
                <a:gd name="T40" fmla="*/ 716 w 2990"/>
                <a:gd name="T41" fmla="*/ 233 h 2273"/>
                <a:gd name="T42" fmla="*/ 678 w 2990"/>
                <a:gd name="T43" fmla="*/ 213 h 2273"/>
                <a:gd name="T44" fmla="*/ 631 w 2990"/>
                <a:gd name="T45" fmla="*/ 198 h 2273"/>
                <a:gd name="T46" fmla="*/ 592 w 2990"/>
                <a:gd name="T47" fmla="*/ 185 h 2273"/>
                <a:gd name="T48" fmla="*/ 578 w 2990"/>
                <a:gd name="T49" fmla="*/ 170 h 2273"/>
                <a:gd name="T50" fmla="*/ 594 w 2990"/>
                <a:gd name="T51" fmla="*/ 148 h 2273"/>
                <a:gd name="T52" fmla="*/ 598 w 2990"/>
                <a:gd name="T53" fmla="*/ 114 h 2273"/>
                <a:gd name="T54" fmla="*/ 580 w 2990"/>
                <a:gd name="T55" fmla="*/ 75 h 2273"/>
                <a:gd name="T56" fmla="*/ 562 w 2990"/>
                <a:gd name="T57" fmla="*/ 63 h 2273"/>
                <a:gd name="T58" fmla="*/ 540 w 2990"/>
                <a:gd name="T59" fmla="*/ 55 h 2273"/>
                <a:gd name="T60" fmla="*/ 520 w 2990"/>
                <a:gd name="T61" fmla="*/ 29 h 2273"/>
                <a:gd name="T62" fmla="*/ 517 w 2990"/>
                <a:gd name="T63" fmla="*/ 8 h 2273"/>
                <a:gd name="T64" fmla="*/ 492 w 2990"/>
                <a:gd name="T65" fmla="*/ 0 h 2273"/>
                <a:gd name="T66" fmla="*/ 479 w 2990"/>
                <a:gd name="T67" fmla="*/ 21 h 2273"/>
                <a:gd name="T68" fmla="*/ 449 w 2990"/>
                <a:gd name="T69" fmla="*/ 35 h 2273"/>
                <a:gd name="T70" fmla="*/ 438 w 2990"/>
                <a:gd name="T71" fmla="*/ 79 h 2273"/>
                <a:gd name="T72" fmla="*/ 411 w 2990"/>
                <a:gd name="T73" fmla="*/ 85 h 2273"/>
                <a:gd name="T74" fmla="*/ 384 w 2990"/>
                <a:gd name="T75" fmla="*/ 75 h 2273"/>
                <a:gd name="T76" fmla="*/ 363 w 2990"/>
                <a:gd name="T77" fmla="*/ 71 h 2273"/>
                <a:gd name="T78" fmla="*/ 334 w 2990"/>
                <a:gd name="T79" fmla="*/ 122 h 2273"/>
                <a:gd name="T80" fmla="*/ 344 w 2990"/>
                <a:gd name="T81" fmla="*/ 140 h 2273"/>
                <a:gd name="T82" fmla="*/ 322 w 2990"/>
                <a:gd name="T83" fmla="*/ 144 h 2273"/>
                <a:gd name="T84" fmla="*/ 295 w 2990"/>
                <a:gd name="T85" fmla="*/ 136 h 2273"/>
                <a:gd name="T86" fmla="*/ 257 w 2990"/>
                <a:gd name="T87" fmla="*/ 138 h 2273"/>
                <a:gd name="T88" fmla="*/ 266 w 2990"/>
                <a:gd name="T89" fmla="*/ 148 h 2273"/>
                <a:gd name="T90" fmla="*/ 262 w 2990"/>
                <a:gd name="T91" fmla="*/ 173 h 2273"/>
                <a:gd name="T92" fmla="*/ 263 w 2990"/>
                <a:gd name="T93" fmla="*/ 220 h 2273"/>
                <a:gd name="T94" fmla="*/ 241 w 2990"/>
                <a:gd name="T95" fmla="*/ 242 h 2273"/>
                <a:gd name="T96" fmla="*/ 230 w 2990"/>
                <a:gd name="T97" fmla="*/ 267 h 2273"/>
                <a:gd name="T98" fmla="*/ 177 w 2990"/>
                <a:gd name="T99" fmla="*/ 281 h 2273"/>
                <a:gd name="T100" fmla="*/ 147 w 2990"/>
                <a:gd name="T101" fmla="*/ 286 h 2273"/>
                <a:gd name="T102" fmla="*/ 114 w 2990"/>
                <a:gd name="T103" fmla="*/ 294 h 2273"/>
                <a:gd name="T104" fmla="*/ 80 w 2990"/>
                <a:gd name="T105" fmla="*/ 302 h 2273"/>
                <a:gd name="T106" fmla="*/ 80 w 2990"/>
                <a:gd name="T107" fmla="*/ 289 h 2273"/>
                <a:gd name="T108" fmla="*/ 55 w 2990"/>
                <a:gd name="T109" fmla="*/ 291 h 2273"/>
                <a:gd name="T110" fmla="*/ 29 w 2990"/>
                <a:gd name="T111" fmla="*/ 297 h 2273"/>
                <a:gd name="T112" fmla="*/ 10 w 2990"/>
                <a:gd name="T113" fmla="*/ 318 h 227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990"/>
                <a:gd name="T172" fmla="*/ 0 h 2273"/>
                <a:gd name="T173" fmla="*/ 2990 w 2990"/>
                <a:gd name="T174" fmla="*/ 2273 h 2273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990" h="2273">
                  <a:moveTo>
                    <a:pt x="29" y="1289"/>
                  </a:moveTo>
                  <a:lnTo>
                    <a:pt x="4" y="1329"/>
                  </a:lnTo>
                  <a:lnTo>
                    <a:pt x="12" y="1378"/>
                  </a:lnTo>
                  <a:lnTo>
                    <a:pt x="12" y="1382"/>
                  </a:lnTo>
                  <a:lnTo>
                    <a:pt x="10" y="1395"/>
                  </a:lnTo>
                  <a:lnTo>
                    <a:pt x="10" y="1411"/>
                  </a:lnTo>
                  <a:lnTo>
                    <a:pt x="10" y="1429"/>
                  </a:lnTo>
                  <a:lnTo>
                    <a:pt x="14" y="1443"/>
                  </a:lnTo>
                  <a:lnTo>
                    <a:pt x="20" y="1451"/>
                  </a:lnTo>
                  <a:lnTo>
                    <a:pt x="31" y="1453"/>
                  </a:lnTo>
                  <a:lnTo>
                    <a:pt x="43" y="1451"/>
                  </a:lnTo>
                  <a:lnTo>
                    <a:pt x="55" y="1449"/>
                  </a:lnTo>
                  <a:lnTo>
                    <a:pt x="73" y="1451"/>
                  </a:lnTo>
                  <a:lnTo>
                    <a:pt x="94" y="1462"/>
                  </a:lnTo>
                  <a:lnTo>
                    <a:pt x="116" y="1480"/>
                  </a:lnTo>
                  <a:lnTo>
                    <a:pt x="132" y="1502"/>
                  </a:lnTo>
                  <a:lnTo>
                    <a:pt x="136" y="1514"/>
                  </a:lnTo>
                  <a:lnTo>
                    <a:pt x="132" y="1525"/>
                  </a:lnTo>
                  <a:lnTo>
                    <a:pt x="126" y="1537"/>
                  </a:lnTo>
                  <a:lnTo>
                    <a:pt x="120" y="1549"/>
                  </a:lnTo>
                  <a:lnTo>
                    <a:pt x="116" y="1561"/>
                  </a:lnTo>
                  <a:lnTo>
                    <a:pt x="116" y="1577"/>
                  </a:lnTo>
                  <a:lnTo>
                    <a:pt x="114" y="1596"/>
                  </a:lnTo>
                  <a:lnTo>
                    <a:pt x="110" y="1618"/>
                  </a:lnTo>
                  <a:lnTo>
                    <a:pt x="108" y="1640"/>
                  </a:lnTo>
                  <a:lnTo>
                    <a:pt x="108" y="1657"/>
                  </a:lnTo>
                  <a:lnTo>
                    <a:pt x="112" y="1669"/>
                  </a:lnTo>
                  <a:lnTo>
                    <a:pt x="114" y="1679"/>
                  </a:lnTo>
                  <a:lnTo>
                    <a:pt x="114" y="1691"/>
                  </a:lnTo>
                  <a:lnTo>
                    <a:pt x="106" y="1699"/>
                  </a:lnTo>
                  <a:lnTo>
                    <a:pt x="96" y="1703"/>
                  </a:lnTo>
                  <a:lnTo>
                    <a:pt x="89" y="1701"/>
                  </a:lnTo>
                  <a:lnTo>
                    <a:pt x="83" y="1695"/>
                  </a:lnTo>
                  <a:lnTo>
                    <a:pt x="77" y="1687"/>
                  </a:lnTo>
                  <a:lnTo>
                    <a:pt x="69" y="1679"/>
                  </a:lnTo>
                  <a:lnTo>
                    <a:pt x="63" y="1673"/>
                  </a:lnTo>
                  <a:lnTo>
                    <a:pt x="53" y="1675"/>
                  </a:lnTo>
                  <a:lnTo>
                    <a:pt x="41" y="1685"/>
                  </a:lnTo>
                  <a:lnTo>
                    <a:pt x="26" y="1699"/>
                  </a:lnTo>
                  <a:lnTo>
                    <a:pt x="12" y="1708"/>
                  </a:lnTo>
                  <a:lnTo>
                    <a:pt x="4" y="1712"/>
                  </a:lnTo>
                  <a:lnTo>
                    <a:pt x="0" y="1716"/>
                  </a:lnTo>
                  <a:lnTo>
                    <a:pt x="6" y="1720"/>
                  </a:lnTo>
                  <a:lnTo>
                    <a:pt x="20" y="1724"/>
                  </a:lnTo>
                  <a:lnTo>
                    <a:pt x="41" y="1728"/>
                  </a:lnTo>
                  <a:lnTo>
                    <a:pt x="65" y="1734"/>
                  </a:lnTo>
                  <a:lnTo>
                    <a:pt x="89" y="1740"/>
                  </a:lnTo>
                  <a:lnTo>
                    <a:pt x="110" y="1746"/>
                  </a:lnTo>
                  <a:lnTo>
                    <a:pt x="126" y="1754"/>
                  </a:lnTo>
                  <a:lnTo>
                    <a:pt x="136" y="1764"/>
                  </a:lnTo>
                  <a:lnTo>
                    <a:pt x="140" y="1771"/>
                  </a:lnTo>
                  <a:lnTo>
                    <a:pt x="150" y="1779"/>
                  </a:lnTo>
                  <a:lnTo>
                    <a:pt x="159" y="1785"/>
                  </a:lnTo>
                  <a:lnTo>
                    <a:pt x="169" y="1795"/>
                  </a:lnTo>
                  <a:lnTo>
                    <a:pt x="177" y="1807"/>
                  </a:lnTo>
                  <a:lnTo>
                    <a:pt x="185" y="1825"/>
                  </a:lnTo>
                  <a:lnTo>
                    <a:pt x="187" y="1848"/>
                  </a:lnTo>
                  <a:lnTo>
                    <a:pt x="185" y="1870"/>
                  </a:lnTo>
                  <a:lnTo>
                    <a:pt x="179" y="1888"/>
                  </a:lnTo>
                  <a:lnTo>
                    <a:pt x="175" y="1905"/>
                  </a:lnTo>
                  <a:lnTo>
                    <a:pt x="177" y="1921"/>
                  </a:lnTo>
                  <a:lnTo>
                    <a:pt x="185" y="1941"/>
                  </a:lnTo>
                  <a:lnTo>
                    <a:pt x="195" y="1960"/>
                  </a:lnTo>
                  <a:lnTo>
                    <a:pt x="207" y="1978"/>
                  </a:lnTo>
                  <a:lnTo>
                    <a:pt x="218" y="1986"/>
                  </a:lnTo>
                  <a:lnTo>
                    <a:pt x="232" y="1990"/>
                  </a:lnTo>
                  <a:lnTo>
                    <a:pt x="246" y="1994"/>
                  </a:lnTo>
                  <a:lnTo>
                    <a:pt x="260" y="2002"/>
                  </a:lnTo>
                  <a:lnTo>
                    <a:pt x="270" y="2014"/>
                  </a:lnTo>
                  <a:lnTo>
                    <a:pt x="281" y="2029"/>
                  </a:lnTo>
                  <a:lnTo>
                    <a:pt x="299" y="2045"/>
                  </a:lnTo>
                  <a:lnTo>
                    <a:pt x="327" y="2057"/>
                  </a:lnTo>
                  <a:lnTo>
                    <a:pt x="352" y="2067"/>
                  </a:lnTo>
                  <a:lnTo>
                    <a:pt x="378" y="2076"/>
                  </a:lnTo>
                  <a:lnTo>
                    <a:pt x="402" y="2082"/>
                  </a:lnTo>
                  <a:lnTo>
                    <a:pt x="421" y="2086"/>
                  </a:lnTo>
                  <a:lnTo>
                    <a:pt x="435" y="2084"/>
                  </a:lnTo>
                  <a:lnTo>
                    <a:pt x="457" y="2078"/>
                  </a:lnTo>
                  <a:lnTo>
                    <a:pt x="484" y="2073"/>
                  </a:lnTo>
                  <a:lnTo>
                    <a:pt x="514" y="2065"/>
                  </a:lnTo>
                  <a:lnTo>
                    <a:pt x="543" y="2059"/>
                  </a:lnTo>
                  <a:lnTo>
                    <a:pt x="569" y="2057"/>
                  </a:lnTo>
                  <a:lnTo>
                    <a:pt x="589" y="2057"/>
                  </a:lnTo>
                  <a:lnTo>
                    <a:pt x="608" y="2065"/>
                  </a:lnTo>
                  <a:lnTo>
                    <a:pt x="626" y="2078"/>
                  </a:lnTo>
                  <a:lnTo>
                    <a:pt x="642" y="2096"/>
                  </a:lnTo>
                  <a:lnTo>
                    <a:pt x="661" y="2116"/>
                  </a:lnTo>
                  <a:lnTo>
                    <a:pt x="687" y="2134"/>
                  </a:lnTo>
                  <a:lnTo>
                    <a:pt x="711" y="2149"/>
                  </a:lnTo>
                  <a:lnTo>
                    <a:pt x="726" y="2161"/>
                  </a:lnTo>
                  <a:lnTo>
                    <a:pt x="738" y="2171"/>
                  </a:lnTo>
                  <a:lnTo>
                    <a:pt x="742" y="2177"/>
                  </a:lnTo>
                  <a:lnTo>
                    <a:pt x="744" y="2179"/>
                  </a:lnTo>
                  <a:lnTo>
                    <a:pt x="856" y="2218"/>
                  </a:lnTo>
                  <a:lnTo>
                    <a:pt x="892" y="2242"/>
                  </a:lnTo>
                  <a:lnTo>
                    <a:pt x="949" y="2236"/>
                  </a:lnTo>
                  <a:lnTo>
                    <a:pt x="986" y="2191"/>
                  </a:lnTo>
                  <a:lnTo>
                    <a:pt x="1035" y="2199"/>
                  </a:lnTo>
                  <a:lnTo>
                    <a:pt x="1152" y="2222"/>
                  </a:lnTo>
                  <a:lnTo>
                    <a:pt x="1201" y="2261"/>
                  </a:lnTo>
                  <a:lnTo>
                    <a:pt x="1256" y="2273"/>
                  </a:lnTo>
                  <a:lnTo>
                    <a:pt x="1392" y="2236"/>
                  </a:lnTo>
                  <a:lnTo>
                    <a:pt x="1431" y="2260"/>
                  </a:lnTo>
                  <a:lnTo>
                    <a:pt x="1539" y="2189"/>
                  </a:lnTo>
                  <a:lnTo>
                    <a:pt x="1657" y="2187"/>
                  </a:lnTo>
                  <a:lnTo>
                    <a:pt x="1726" y="2155"/>
                  </a:lnTo>
                  <a:lnTo>
                    <a:pt x="1821" y="2167"/>
                  </a:lnTo>
                  <a:lnTo>
                    <a:pt x="1935" y="2242"/>
                  </a:lnTo>
                  <a:lnTo>
                    <a:pt x="2026" y="2230"/>
                  </a:lnTo>
                  <a:lnTo>
                    <a:pt x="2088" y="2265"/>
                  </a:lnTo>
                  <a:lnTo>
                    <a:pt x="2193" y="2230"/>
                  </a:lnTo>
                  <a:lnTo>
                    <a:pt x="2155" y="2197"/>
                  </a:lnTo>
                  <a:lnTo>
                    <a:pt x="2161" y="2147"/>
                  </a:lnTo>
                  <a:lnTo>
                    <a:pt x="2214" y="2128"/>
                  </a:lnTo>
                  <a:lnTo>
                    <a:pt x="2242" y="2063"/>
                  </a:lnTo>
                  <a:lnTo>
                    <a:pt x="2124" y="1970"/>
                  </a:lnTo>
                  <a:lnTo>
                    <a:pt x="2128" y="1890"/>
                  </a:lnTo>
                  <a:lnTo>
                    <a:pt x="2199" y="1850"/>
                  </a:lnTo>
                  <a:lnTo>
                    <a:pt x="2337" y="1834"/>
                  </a:lnTo>
                  <a:lnTo>
                    <a:pt x="2484" y="1797"/>
                  </a:lnTo>
                  <a:lnTo>
                    <a:pt x="2545" y="1764"/>
                  </a:lnTo>
                  <a:lnTo>
                    <a:pt x="2624" y="1777"/>
                  </a:lnTo>
                  <a:lnTo>
                    <a:pt x="2592" y="1514"/>
                  </a:lnTo>
                  <a:lnTo>
                    <a:pt x="2673" y="1466"/>
                  </a:lnTo>
                  <a:lnTo>
                    <a:pt x="2752" y="1388"/>
                  </a:lnTo>
                  <a:lnTo>
                    <a:pt x="2856" y="1356"/>
                  </a:lnTo>
                  <a:lnTo>
                    <a:pt x="2939" y="1329"/>
                  </a:lnTo>
                  <a:lnTo>
                    <a:pt x="2966" y="1299"/>
                  </a:lnTo>
                  <a:lnTo>
                    <a:pt x="2957" y="1258"/>
                  </a:lnTo>
                  <a:lnTo>
                    <a:pt x="2990" y="1207"/>
                  </a:lnTo>
                  <a:lnTo>
                    <a:pt x="2988" y="1205"/>
                  </a:lnTo>
                  <a:lnTo>
                    <a:pt x="2982" y="1195"/>
                  </a:lnTo>
                  <a:lnTo>
                    <a:pt x="2972" y="1183"/>
                  </a:lnTo>
                  <a:lnTo>
                    <a:pt x="2961" y="1167"/>
                  </a:lnTo>
                  <a:lnTo>
                    <a:pt x="2949" y="1149"/>
                  </a:lnTo>
                  <a:lnTo>
                    <a:pt x="2937" y="1134"/>
                  </a:lnTo>
                  <a:lnTo>
                    <a:pt x="2929" y="1116"/>
                  </a:lnTo>
                  <a:lnTo>
                    <a:pt x="2923" y="1102"/>
                  </a:lnTo>
                  <a:lnTo>
                    <a:pt x="2915" y="1079"/>
                  </a:lnTo>
                  <a:lnTo>
                    <a:pt x="2905" y="1053"/>
                  </a:lnTo>
                  <a:lnTo>
                    <a:pt x="2898" y="1025"/>
                  </a:lnTo>
                  <a:lnTo>
                    <a:pt x="2888" y="1000"/>
                  </a:lnTo>
                  <a:lnTo>
                    <a:pt x="2880" y="982"/>
                  </a:lnTo>
                  <a:lnTo>
                    <a:pt x="2872" y="957"/>
                  </a:lnTo>
                  <a:lnTo>
                    <a:pt x="2870" y="941"/>
                  </a:lnTo>
                  <a:lnTo>
                    <a:pt x="2870" y="935"/>
                  </a:lnTo>
                  <a:lnTo>
                    <a:pt x="2864" y="933"/>
                  </a:lnTo>
                  <a:lnTo>
                    <a:pt x="2850" y="933"/>
                  </a:lnTo>
                  <a:lnTo>
                    <a:pt x="2829" y="929"/>
                  </a:lnTo>
                  <a:lnTo>
                    <a:pt x="2805" y="923"/>
                  </a:lnTo>
                  <a:lnTo>
                    <a:pt x="2781" y="913"/>
                  </a:lnTo>
                  <a:lnTo>
                    <a:pt x="2760" y="898"/>
                  </a:lnTo>
                  <a:lnTo>
                    <a:pt x="2734" y="874"/>
                  </a:lnTo>
                  <a:lnTo>
                    <a:pt x="2709" y="854"/>
                  </a:lnTo>
                  <a:lnTo>
                    <a:pt x="2687" y="837"/>
                  </a:lnTo>
                  <a:lnTo>
                    <a:pt x="2665" y="819"/>
                  </a:lnTo>
                  <a:lnTo>
                    <a:pt x="2648" y="809"/>
                  </a:lnTo>
                  <a:lnTo>
                    <a:pt x="2622" y="803"/>
                  </a:lnTo>
                  <a:lnTo>
                    <a:pt x="2590" y="801"/>
                  </a:lnTo>
                  <a:lnTo>
                    <a:pt x="2557" y="797"/>
                  </a:lnTo>
                  <a:lnTo>
                    <a:pt x="2524" y="795"/>
                  </a:lnTo>
                  <a:lnTo>
                    <a:pt x="2494" y="789"/>
                  </a:lnTo>
                  <a:lnTo>
                    <a:pt x="2468" y="781"/>
                  </a:lnTo>
                  <a:lnTo>
                    <a:pt x="2443" y="770"/>
                  </a:lnTo>
                  <a:lnTo>
                    <a:pt x="2417" y="760"/>
                  </a:lnTo>
                  <a:lnTo>
                    <a:pt x="2396" y="752"/>
                  </a:lnTo>
                  <a:lnTo>
                    <a:pt x="2378" y="746"/>
                  </a:lnTo>
                  <a:lnTo>
                    <a:pt x="2366" y="742"/>
                  </a:lnTo>
                  <a:lnTo>
                    <a:pt x="2360" y="740"/>
                  </a:lnTo>
                  <a:lnTo>
                    <a:pt x="2356" y="738"/>
                  </a:lnTo>
                  <a:lnTo>
                    <a:pt x="2348" y="730"/>
                  </a:lnTo>
                  <a:lnTo>
                    <a:pt x="2337" y="720"/>
                  </a:lnTo>
                  <a:lnTo>
                    <a:pt x="2325" y="709"/>
                  </a:lnTo>
                  <a:lnTo>
                    <a:pt x="2315" y="695"/>
                  </a:lnTo>
                  <a:lnTo>
                    <a:pt x="2309" y="683"/>
                  </a:lnTo>
                  <a:lnTo>
                    <a:pt x="2311" y="669"/>
                  </a:lnTo>
                  <a:lnTo>
                    <a:pt x="2321" y="655"/>
                  </a:lnTo>
                  <a:lnTo>
                    <a:pt x="2333" y="646"/>
                  </a:lnTo>
                  <a:lnTo>
                    <a:pt x="2348" y="634"/>
                  </a:lnTo>
                  <a:lnTo>
                    <a:pt x="2360" y="622"/>
                  </a:lnTo>
                  <a:lnTo>
                    <a:pt x="2372" y="610"/>
                  </a:lnTo>
                  <a:lnTo>
                    <a:pt x="2376" y="592"/>
                  </a:lnTo>
                  <a:lnTo>
                    <a:pt x="2378" y="569"/>
                  </a:lnTo>
                  <a:lnTo>
                    <a:pt x="2378" y="547"/>
                  </a:lnTo>
                  <a:lnTo>
                    <a:pt x="2380" y="528"/>
                  </a:lnTo>
                  <a:lnTo>
                    <a:pt x="2390" y="506"/>
                  </a:lnTo>
                  <a:lnTo>
                    <a:pt x="2396" y="490"/>
                  </a:lnTo>
                  <a:lnTo>
                    <a:pt x="2396" y="474"/>
                  </a:lnTo>
                  <a:lnTo>
                    <a:pt x="2390" y="459"/>
                  </a:lnTo>
                  <a:lnTo>
                    <a:pt x="2382" y="445"/>
                  </a:lnTo>
                  <a:lnTo>
                    <a:pt x="2374" y="433"/>
                  </a:lnTo>
                  <a:lnTo>
                    <a:pt x="2358" y="407"/>
                  </a:lnTo>
                  <a:lnTo>
                    <a:pt x="2342" y="378"/>
                  </a:lnTo>
                  <a:lnTo>
                    <a:pt x="2335" y="344"/>
                  </a:lnTo>
                  <a:lnTo>
                    <a:pt x="2329" y="321"/>
                  </a:lnTo>
                  <a:lnTo>
                    <a:pt x="2319" y="303"/>
                  </a:lnTo>
                  <a:lnTo>
                    <a:pt x="2307" y="287"/>
                  </a:lnTo>
                  <a:lnTo>
                    <a:pt x="2295" y="276"/>
                  </a:lnTo>
                  <a:lnTo>
                    <a:pt x="2285" y="270"/>
                  </a:lnTo>
                  <a:lnTo>
                    <a:pt x="2276" y="266"/>
                  </a:lnTo>
                  <a:lnTo>
                    <a:pt x="2264" y="266"/>
                  </a:lnTo>
                  <a:lnTo>
                    <a:pt x="2256" y="262"/>
                  </a:lnTo>
                  <a:lnTo>
                    <a:pt x="2248" y="254"/>
                  </a:lnTo>
                  <a:lnTo>
                    <a:pt x="2238" y="248"/>
                  </a:lnTo>
                  <a:lnTo>
                    <a:pt x="2224" y="246"/>
                  </a:lnTo>
                  <a:lnTo>
                    <a:pt x="2209" y="248"/>
                  </a:lnTo>
                  <a:lnTo>
                    <a:pt x="2191" y="248"/>
                  </a:lnTo>
                  <a:lnTo>
                    <a:pt x="2177" y="246"/>
                  </a:lnTo>
                  <a:lnTo>
                    <a:pt x="2169" y="238"/>
                  </a:lnTo>
                  <a:lnTo>
                    <a:pt x="2159" y="221"/>
                  </a:lnTo>
                  <a:lnTo>
                    <a:pt x="2150" y="197"/>
                  </a:lnTo>
                  <a:lnTo>
                    <a:pt x="2136" y="173"/>
                  </a:lnTo>
                  <a:lnTo>
                    <a:pt x="2120" y="156"/>
                  </a:lnTo>
                  <a:lnTo>
                    <a:pt x="2106" y="144"/>
                  </a:lnTo>
                  <a:lnTo>
                    <a:pt x="2092" y="136"/>
                  </a:lnTo>
                  <a:lnTo>
                    <a:pt x="2083" y="128"/>
                  </a:lnTo>
                  <a:lnTo>
                    <a:pt x="2077" y="118"/>
                  </a:lnTo>
                  <a:lnTo>
                    <a:pt x="2075" y="104"/>
                  </a:lnTo>
                  <a:lnTo>
                    <a:pt x="2071" y="87"/>
                  </a:lnTo>
                  <a:lnTo>
                    <a:pt x="2061" y="73"/>
                  </a:lnTo>
                  <a:lnTo>
                    <a:pt x="2053" y="63"/>
                  </a:lnTo>
                  <a:lnTo>
                    <a:pt x="2051" y="53"/>
                  </a:lnTo>
                  <a:lnTo>
                    <a:pt x="2057" y="41"/>
                  </a:lnTo>
                  <a:lnTo>
                    <a:pt x="2065" y="32"/>
                  </a:lnTo>
                  <a:lnTo>
                    <a:pt x="2071" y="20"/>
                  </a:lnTo>
                  <a:lnTo>
                    <a:pt x="2073" y="14"/>
                  </a:lnTo>
                  <a:lnTo>
                    <a:pt x="2063" y="8"/>
                  </a:lnTo>
                  <a:lnTo>
                    <a:pt x="2045" y="4"/>
                  </a:lnTo>
                  <a:lnTo>
                    <a:pt x="2020" y="2"/>
                  </a:lnTo>
                  <a:lnTo>
                    <a:pt x="1994" y="0"/>
                  </a:lnTo>
                  <a:lnTo>
                    <a:pt x="1970" y="0"/>
                  </a:lnTo>
                  <a:lnTo>
                    <a:pt x="1955" y="6"/>
                  </a:lnTo>
                  <a:lnTo>
                    <a:pt x="1945" y="14"/>
                  </a:lnTo>
                  <a:lnTo>
                    <a:pt x="1941" y="30"/>
                  </a:lnTo>
                  <a:lnTo>
                    <a:pt x="1937" y="45"/>
                  </a:lnTo>
                  <a:lnTo>
                    <a:pt x="1933" y="61"/>
                  </a:lnTo>
                  <a:lnTo>
                    <a:pt x="1927" y="75"/>
                  </a:lnTo>
                  <a:lnTo>
                    <a:pt x="1915" y="85"/>
                  </a:lnTo>
                  <a:lnTo>
                    <a:pt x="1898" y="87"/>
                  </a:lnTo>
                  <a:lnTo>
                    <a:pt x="1878" y="91"/>
                  </a:lnTo>
                  <a:lnTo>
                    <a:pt x="1858" y="93"/>
                  </a:lnTo>
                  <a:lnTo>
                    <a:pt x="1840" y="95"/>
                  </a:lnTo>
                  <a:lnTo>
                    <a:pt x="1823" y="102"/>
                  </a:lnTo>
                  <a:lnTo>
                    <a:pt x="1809" y="116"/>
                  </a:lnTo>
                  <a:lnTo>
                    <a:pt x="1797" y="140"/>
                  </a:lnTo>
                  <a:lnTo>
                    <a:pt x="1785" y="169"/>
                  </a:lnTo>
                  <a:lnTo>
                    <a:pt x="1777" y="203"/>
                  </a:lnTo>
                  <a:lnTo>
                    <a:pt x="1774" y="236"/>
                  </a:lnTo>
                  <a:lnTo>
                    <a:pt x="1770" y="262"/>
                  </a:lnTo>
                  <a:lnTo>
                    <a:pt x="1768" y="283"/>
                  </a:lnTo>
                  <a:lnTo>
                    <a:pt x="1762" y="303"/>
                  </a:lnTo>
                  <a:lnTo>
                    <a:pt x="1754" y="319"/>
                  </a:lnTo>
                  <a:lnTo>
                    <a:pt x="1740" y="329"/>
                  </a:lnTo>
                  <a:lnTo>
                    <a:pt x="1722" y="337"/>
                  </a:lnTo>
                  <a:lnTo>
                    <a:pt x="1703" y="341"/>
                  </a:lnTo>
                  <a:lnTo>
                    <a:pt x="1685" y="346"/>
                  </a:lnTo>
                  <a:lnTo>
                    <a:pt x="1669" y="350"/>
                  </a:lnTo>
                  <a:lnTo>
                    <a:pt x="1655" y="348"/>
                  </a:lnTo>
                  <a:lnTo>
                    <a:pt x="1644" y="341"/>
                  </a:lnTo>
                  <a:lnTo>
                    <a:pt x="1634" y="333"/>
                  </a:lnTo>
                  <a:lnTo>
                    <a:pt x="1618" y="331"/>
                  </a:lnTo>
                  <a:lnTo>
                    <a:pt x="1600" y="331"/>
                  </a:lnTo>
                  <a:lnTo>
                    <a:pt x="1581" y="329"/>
                  </a:lnTo>
                  <a:lnTo>
                    <a:pt x="1563" y="325"/>
                  </a:lnTo>
                  <a:lnTo>
                    <a:pt x="1549" y="315"/>
                  </a:lnTo>
                  <a:lnTo>
                    <a:pt x="1537" y="303"/>
                  </a:lnTo>
                  <a:lnTo>
                    <a:pt x="1524" y="289"/>
                  </a:lnTo>
                  <a:lnTo>
                    <a:pt x="1508" y="276"/>
                  </a:lnTo>
                  <a:lnTo>
                    <a:pt x="1494" y="266"/>
                  </a:lnTo>
                  <a:lnTo>
                    <a:pt x="1480" y="260"/>
                  </a:lnTo>
                  <a:lnTo>
                    <a:pt x="1468" y="260"/>
                  </a:lnTo>
                  <a:lnTo>
                    <a:pt x="1461" y="268"/>
                  </a:lnTo>
                  <a:lnTo>
                    <a:pt x="1449" y="287"/>
                  </a:lnTo>
                  <a:lnTo>
                    <a:pt x="1435" y="311"/>
                  </a:lnTo>
                  <a:lnTo>
                    <a:pt x="1417" y="341"/>
                  </a:lnTo>
                  <a:lnTo>
                    <a:pt x="1400" y="372"/>
                  </a:lnTo>
                  <a:lnTo>
                    <a:pt x="1382" y="407"/>
                  </a:lnTo>
                  <a:lnTo>
                    <a:pt x="1366" y="439"/>
                  </a:lnTo>
                  <a:lnTo>
                    <a:pt x="1348" y="467"/>
                  </a:lnTo>
                  <a:lnTo>
                    <a:pt x="1335" y="488"/>
                  </a:lnTo>
                  <a:lnTo>
                    <a:pt x="1327" y="506"/>
                  </a:lnTo>
                  <a:lnTo>
                    <a:pt x="1327" y="522"/>
                  </a:lnTo>
                  <a:lnTo>
                    <a:pt x="1335" y="533"/>
                  </a:lnTo>
                  <a:lnTo>
                    <a:pt x="1344" y="541"/>
                  </a:lnTo>
                  <a:lnTo>
                    <a:pt x="1358" y="549"/>
                  </a:lnTo>
                  <a:lnTo>
                    <a:pt x="1370" y="555"/>
                  </a:lnTo>
                  <a:lnTo>
                    <a:pt x="1376" y="563"/>
                  </a:lnTo>
                  <a:lnTo>
                    <a:pt x="1374" y="569"/>
                  </a:lnTo>
                  <a:lnTo>
                    <a:pt x="1362" y="575"/>
                  </a:lnTo>
                  <a:lnTo>
                    <a:pt x="1348" y="577"/>
                  </a:lnTo>
                  <a:lnTo>
                    <a:pt x="1331" y="577"/>
                  </a:lnTo>
                  <a:lnTo>
                    <a:pt x="1313" y="577"/>
                  </a:lnTo>
                  <a:lnTo>
                    <a:pt x="1297" y="577"/>
                  </a:lnTo>
                  <a:lnTo>
                    <a:pt x="1285" y="577"/>
                  </a:lnTo>
                  <a:lnTo>
                    <a:pt x="1274" y="571"/>
                  </a:lnTo>
                  <a:lnTo>
                    <a:pt x="1264" y="561"/>
                  </a:lnTo>
                  <a:lnTo>
                    <a:pt x="1252" y="551"/>
                  </a:lnTo>
                  <a:lnTo>
                    <a:pt x="1238" y="543"/>
                  </a:lnTo>
                  <a:lnTo>
                    <a:pt x="1222" y="541"/>
                  </a:lnTo>
                  <a:lnTo>
                    <a:pt x="1201" y="543"/>
                  </a:lnTo>
                  <a:lnTo>
                    <a:pt x="1177" y="547"/>
                  </a:lnTo>
                  <a:lnTo>
                    <a:pt x="1153" y="551"/>
                  </a:lnTo>
                  <a:lnTo>
                    <a:pt x="1126" y="553"/>
                  </a:lnTo>
                  <a:lnTo>
                    <a:pt x="1100" y="553"/>
                  </a:lnTo>
                  <a:lnTo>
                    <a:pt x="1079" y="551"/>
                  </a:lnTo>
                  <a:lnTo>
                    <a:pt x="1059" y="551"/>
                  </a:lnTo>
                  <a:lnTo>
                    <a:pt x="1039" y="553"/>
                  </a:lnTo>
                  <a:lnTo>
                    <a:pt x="1026" y="555"/>
                  </a:lnTo>
                  <a:lnTo>
                    <a:pt x="1014" y="561"/>
                  </a:lnTo>
                  <a:lnTo>
                    <a:pt x="1010" y="567"/>
                  </a:lnTo>
                  <a:lnTo>
                    <a:pt x="1014" y="577"/>
                  </a:lnTo>
                  <a:lnTo>
                    <a:pt x="1024" y="585"/>
                  </a:lnTo>
                  <a:lnTo>
                    <a:pt x="1035" y="589"/>
                  </a:lnTo>
                  <a:lnTo>
                    <a:pt x="1049" y="592"/>
                  </a:lnTo>
                  <a:lnTo>
                    <a:pt x="1061" y="594"/>
                  </a:lnTo>
                  <a:lnTo>
                    <a:pt x="1073" y="598"/>
                  </a:lnTo>
                  <a:lnTo>
                    <a:pt x="1081" y="604"/>
                  </a:lnTo>
                  <a:lnTo>
                    <a:pt x="1085" y="616"/>
                  </a:lnTo>
                  <a:lnTo>
                    <a:pt x="1081" y="632"/>
                  </a:lnTo>
                  <a:lnTo>
                    <a:pt x="1069" y="655"/>
                  </a:lnTo>
                  <a:lnTo>
                    <a:pt x="1057" y="677"/>
                  </a:lnTo>
                  <a:lnTo>
                    <a:pt x="1047" y="695"/>
                  </a:lnTo>
                  <a:lnTo>
                    <a:pt x="1041" y="715"/>
                  </a:lnTo>
                  <a:lnTo>
                    <a:pt x="1039" y="736"/>
                  </a:lnTo>
                  <a:lnTo>
                    <a:pt x="1045" y="762"/>
                  </a:lnTo>
                  <a:lnTo>
                    <a:pt x="1057" y="799"/>
                  </a:lnTo>
                  <a:lnTo>
                    <a:pt x="1061" y="833"/>
                  </a:lnTo>
                  <a:lnTo>
                    <a:pt x="1059" y="860"/>
                  </a:lnTo>
                  <a:lnTo>
                    <a:pt x="1051" y="882"/>
                  </a:lnTo>
                  <a:lnTo>
                    <a:pt x="1039" y="894"/>
                  </a:lnTo>
                  <a:lnTo>
                    <a:pt x="1024" y="905"/>
                  </a:lnTo>
                  <a:lnTo>
                    <a:pt x="1004" y="915"/>
                  </a:lnTo>
                  <a:lnTo>
                    <a:pt x="986" y="927"/>
                  </a:lnTo>
                  <a:lnTo>
                    <a:pt x="972" y="939"/>
                  </a:lnTo>
                  <a:lnTo>
                    <a:pt x="966" y="953"/>
                  </a:lnTo>
                  <a:lnTo>
                    <a:pt x="966" y="968"/>
                  </a:lnTo>
                  <a:lnTo>
                    <a:pt x="966" y="988"/>
                  </a:lnTo>
                  <a:lnTo>
                    <a:pt x="966" y="1010"/>
                  </a:lnTo>
                  <a:lnTo>
                    <a:pt x="965" y="1031"/>
                  </a:lnTo>
                  <a:lnTo>
                    <a:pt x="961" y="1049"/>
                  </a:lnTo>
                  <a:lnTo>
                    <a:pt x="953" y="1063"/>
                  </a:lnTo>
                  <a:lnTo>
                    <a:pt x="941" y="1069"/>
                  </a:lnTo>
                  <a:lnTo>
                    <a:pt x="921" y="1071"/>
                  </a:lnTo>
                  <a:lnTo>
                    <a:pt x="892" y="1075"/>
                  </a:lnTo>
                  <a:lnTo>
                    <a:pt x="858" y="1079"/>
                  </a:lnTo>
                  <a:lnTo>
                    <a:pt x="821" y="1085"/>
                  </a:lnTo>
                  <a:lnTo>
                    <a:pt x="783" y="1092"/>
                  </a:lnTo>
                  <a:lnTo>
                    <a:pt x="752" y="1100"/>
                  </a:lnTo>
                  <a:lnTo>
                    <a:pt x="728" y="1110"/>
                  </a:lnTo>
                  <a:lnTo>
                    <a:pt x="705" y="1124"/>
                  </a:lnTo>
                  <a:lnTo>
                    <a:pt x="685" y="1138"/>
                  </a:lnTo>
                  <a:lnTo>
                    <a:pt x="671" y="1151"/>
                  </a:lnTo>
                  <a:lnTo>
                    <a:pt x="655" y="1159"/>
                  </a:lnTo>
                  <a:lnTo>
                    <a:pt x="642" y="1163"/>
                  </a:lnTo>
                  <a:lnTo>
                    <a:pt x="628" y="1159"/>
                  </a:lnTo>
                  <a:lnTo>
                    <a:pt x="606" y="1153"/>
                  </a:lnTo>
                  <a:lnTo>
                    <a:pt x="585" y="1146"/>
                  </a:lnTo>
                  <a:lnTo>
                    <a:pt x="559" y="1138"/>
                  </a:lnTo>
                  <a:lnTo>
                    <a:pt x="535" y="1132"/>
                  </a:lnTo>
                  <a:lnTo>
                    <a:pt x="516" y="1130"/>
                  </a:lnTo>
                  <a:lnTo>
                    <a:pt x="500" y="1132"/>
                  </a:lnTo>
                  <a:lnTo>
                    <a:pt x="486" y="1142"/>
                  </a:lnTo>
                  <a:lnTo>
                    <a:pt x="470" y="1157"/>
                  </a:lnTo>
                  <a:lnTo>
                    <a:pt x="457" y="1177"/>
                  </a:lnTo>
                  <a:lnTo>
                    <a:pt x="443" y="1197"/>
                  </a:lnTo>
                  <a:lnTo>
                    <a:pt x="427" y="1212"/>
                  </a:lnTo>
                  <a:lnTo>
                    <a:pt x="413" y="1220"/>
                  </a:lnTo>
                  <a:lnTo>
                    <a:pt x="390" y="1220"/>
                  </a:lnTo>
                  <a:lnTo>
                    <a:pt x="362" y="1216"/>
                  </a:lnTo>
                  <a:lnTo>
                    <a:pt x="339" y="1212"/>
                  </a:lnTo>
                  <a:lnTo>
                    <a:pt x="319" y="1210"/>
                  </a:lnTo>
                  <a:lnTo>
                    <a:pt x="313" y="1207"/>
                  </a:lnTo>
                  <a:lnTo>
                    <a:pt x="309" y="1199"/>
                  </a:lnTo>
                  <a:lnTo>
                    <a:pt x="309" y="1189"/>
                  </a:lnTo>
                  <a:lnTo>
                    <a:pt x="313" y="1177"/>
                  </a:lnTo>
                  <a:lnTo>
                    <a:pt x="315" y="1167"/>
                  </a:lnTo>
                  <a:lnTo>
                    <a:pt x="317" y="1159"/>
                  </a:lnTo>
                  <a:lnTo>
                    <a:pt x="319" y="1157"/>
                  </a:lnTo>
                  <a:lnTo>
                    <a:pt x="315" y="1157"/>
                  </a:lnTo>
                  <a:lnTo>
                    <a:pt x="303" y="1159"/>
                  </a:lnTo>
                  <a:lnTo>
                    <a:pt x="287" y="1161"/>
                  </a:lnTo>
                  <a:lnTo>
                    <a:pt x="268" y="1163"/>
                  </a:lnTo>
                  <a:lnTo>
                    <a:pt x="250" y="1165"/>
                  </a:lnTo>
                  <a:lnTo>
                    <a:pt x="234" y="1165"/>
                  </a:lnTo>
                  <a:lnTo>
                    <a:pt x="220" y="1165"/>
                  </a:lnTo>
                  <a:lnTo>
                    <a:pt x="211" y="1171"/>
                  </a:lnTo>
                  <a:lnTo>
                    <a:pt x="201" y="1177"/>
                  </a:lnTo>
                  <a:lnTo>
                    <a:pt x="189" y="1185"/>
                  </a:lnTo>
                  <a:lnTo>
                    <a:pt x="171" y="1191"/>
                  </a:lnTo>
                  <a:lnTo>
                    <a:pt x="154" y="1193"/>
                  </a:lnTo>
                  <a:lnTo>
                    <a:pt x="136" y="1193"/>
                  </a:lnTo>
                  <a:lnTo>
                    <a:pt x="116" y="1191"/>
                  </a:lnTo>
                  <a:lnTo>
                    <a:pt x="100" y="1191"/>
                  </a:lnTo>
                  <a:lnTo>
                    <a:pt x="87" y="1197"/>
                  </a:lnTo>
                  <a:lnTo>
                    <a:pt x="77" y="1210"/>
                  </a:lnTo>
                  <a:lnTo>
                    <a:pt x="69" y="1228"/>
                  </a:lnTo>
                  <a:lnTo>
                    <a:pt x="59" y="1246"/>
                  </a:lnTo>
                  <a:lnTo>
                    <a:pt x="49" y="1262"/>
                  </a:lnTo>
                  <a:lnTo>
                    <a:pt x="39" y="1275"/>
                  </a:lnTo>
                  <a:lnTo>
                    <a:pt x="33" y="1285"/>
                  </a:lnTo>
                  <a:lnTo>
                    <a:pt x="29" y="1289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68"/>
            <p:cNvSpPr>
              <a:spLocks/>
            </p:cNvSpPr>
            <p:nvPr/>
          </p:nvSpPr>
          <p:spPr bwMode="gray">
            <a:xfrm>
              <a:off x="720" y="1296"/>
              <a:ext cx="1495" cy="1136"/>
            </a:xfrm>
            <a:custGeom>
              <a:avLst/>
              <a:gdLst>
                <a:gd name="T0" fmla="*/ 3 w 2990"/>
                <a:gd name="T1" fmla="*/ 357 h 2273"/>
                <a:gd name="T2" fmla="*/ 23 w 2990"/>
                <a:gd name="T3" fmla="*/ 365 h 2273"/>
                <a:gd name="T4" fmla="*/ 29 w 2990"/>
                <a:gd name="T5" fmla="*/ 390 h 2273"/>
                <a:gd name="T6" fmla="*/ 28 w 2990"/>
                <a:gd name="T7" fmla="*/ 419 h 2273"/>
                <a:gd name="T8" fmla="*/ 18 w 2990"/>
                <a:gd name="T9" fmla="*/ 419 h 2273"/>
                <a:gd name="T10" fmla="*/ 0 w 2990"/>
                <a:gd name="T11" fmla="*/ 429 h 2273"/>
                <a:gd name="T12" fmla="*/ 31 w 2990"/>
                <a:gd name="T13" fmla="*/ 438 h 2273"/>
                <a:gd name="T14" fmla="*/ 47 w 2990"/>
                <a:gd name="T15" fmla="*/ 456 h 2273"/>
                <a:gd name="T16" fmla="*/ 49 w 2990"/>
                <a:gd name="T17" fmla="*/ 490 h 2273"/>
                <a:gd name="T18" fmla="*/ 71 w 2990"/>
                <a:gd name="T19" fmla="*/ 507 h 2273"/>
                <a:gd name="T20" fmla="*/ 109 w 2990"/>
                <a:gd name="T21" fmla="*/ 521 h 2273"/>
                <a:gd name="T22" fmla="*/ 152 w 2990"/>
                <a:gd name="T23" fmla="*/ 516 h 2273"/>
                <a:gd name="T24" fmla="*/ 185 w 2990"/>
                <a:gd name="T25" fmla="*/ 542 h 2273"/>
                <a:gd name="T26" fmla="*/ 259 w 2990"/>
                <a:gd name="T27" fmla="*/ 549 h 2273"/>
                <a:gd name="T28" fmla="*/ 414 w 2990"/>
                <a:gd name="T29" fmla="*/ 546 h 2273"/>
                <a:gd name="T30" fmla="*/ 539 w 2990"/>
                <a:gd name="T31" fmla="*/ 549 h 2273"/>
                <a:gd name="T32" fmla="*/ 585 w 2990"/>
                <a:gd name="T33" fmla="*/ 458 h 2273"/>
                <a:gd name="T34" fmla="*/ 714 w 2990"/>
                <a:gd name="T35" fmla="*/ 339 h 2273"/>
                <a:gd name="T36" fmla="*/ 743 w 2990"/>
                <a:gd name="T37" fmla="*/ 295 h 2273"/>
                <a:gd name="T38" fmla="*/ 727 w 2990"/>
                <a:gd name="T39" fmla="*/ 263 h 2273"/>
                <a:gd name="T40" fmla="*/ 716 w 2990"/>
                <a:gd name="T41" fmla="*/ 233 h 2273"/>
                <a:gd name="T42" fmla="*/ 678 w 2990"/>
                <a:gd name="T43" fmla="*/ 213 h 2273"/>
                <a:gd name="T44" fmla="*/ 631 w 2990"/>
                <a:gd name="T45" fmla="*/ 198 h 2273"/>
                <a:gd name="T46" fmla="*/ 592 w 2990"/>
                <a:gd name="T47" fmla="*/ 185 h 2273"/>
                <a:gd name="T48" fmla="*/ 578 w 2990"/>
                <a:gd name="T49" fmla="*/ 170 h 2273"/>
                <a:gd name="T50" fmla="*/ 594 w 2990"/>
                <a:gd name="T51" fmla="*/ 148 h 2273"/>
                <a:gd name="T52" fmla="*/ 598 w 2990"/>
                <a:gd name="T53" fmla="*/ 114 h 2273"/>
                <a:gd name="T54" fmla="*/ 580 w 2990"/>
                <a:gd name="T55" fmla="*/ 75 h 2273"/>
                <a:gd name="T56" fmla="*/ 562 w 2990"/>
                <a:gd name="T57" fmla="*/ 63 h 2273"/>
                <a:gd name="T58" fmla="*/ 540 w 2990"/>
                <a:gd name="T59" fmla="*/ 55 h 2273"/>
                <a:gd name="T60" fmla="*/ 520 w 2990"/>
                <a:gd name="T61" fmla="*/ 29 h 2273"/>
                <a:gd name="T62" fmla="*/ 517 w 2990"/>
                <a:gd name="T63" fmla="*/ 8 h 2273"/>
                <a:gd name="T64" fmla="*/ 492 w 2990"/>
                <a:gd name="T65" fmla="*/ 0 h 2273"/>
                <a:gd name="T66" fmla="*/ 479 w 2990"/>
                <a:gd name="T67" fmla="*/ 21 h 2273"/>
                <a:gd name="T68" fmla="*/ 449 w 2990"/>
                <a:gd name="T69" fmla="*/ 35 h 2273"/>
                <a:gd name="T70" fmla="*/ 438 w 2990"/>
                <a:gd name="T71" fmla="*/ 79 h 2273"/>
                <a:gd name="T72" fmla="*/ 411 w 2990"/>
                <a:gd name="T73" fmla="*/ 85 h 2273"/>
                <a:gd name="T74" fmla="*/ 384 w 2990"/>
                <a:gd name="T75" fmla="*/ 75 h 2273"/>
                <a:gd name="T76" fmla="*/ 363 w 2990"/>
                <a:gd name="T77" fmla="*/ 71 h 2273"/>
                <a:gd name="T78" fmla="*/ 334 w 2990"/>
                <a:gd name="T79" fmla="*/ 122 h 2273"/>
                <a:gd name="T80" fmla="*/ 344 w 2990"/>
                <a:gd name="T81" fmla="*/ 140 h 2273"/>
                <a:gd name="T82" fmla="*/ 322 w 2990"/>
                <a:gd name="T83" fmla="*/ 144 h 2273"/>
                <a:gd name="T84" fmla="*/ 295 w 2990"/>
                <a:gd name="T85" fmla="*/ 136 h 2273"/>
                <a:gd name="T86" fmla="*/ 257 w 2990"/>
                <a:gd name="T87" fmla="*/ 138 h 2273"/>
                <a:gd name="T88" fmla="*/ 266 w 2990"/>
                <a:gd name="T89" fmla="*/ 148 h 2273"/>
                <a:gd name="T90" fmla="*/ 262 w 2990"/>
                <a:gd name="T91" fmla="*/ 173 h 2273"/>
                <a:gd name="T92" fmla="*/ 263 w 2990"/>
                <a:gd name="T93" fmla="*/ 220 h 2273"/>
                <a:gd name="T94" fmla="*/ 241 w 2990"/>
                <a:gd name="T95" fmla="*/ 242 h 2273"/>
                <a:gd name="T96" fmla="*/ 230 w 2990"/>
                <a:gd name="T97" fmla="*/ 267 h 2273"/>
                <a:gd name="T98" fmla="*/ 177 w 2990"/>
                <a:gd name="T99" fmla="*/ 281 h 2273"/>
                <a:gd name="T100" fmla="*/ 147 w 2990"/>
                <a:gd name="T101" fmla="*/ 286 h 2273"/>
                <a:gd name="T102" fmla="*/ 114 w 2990"/>
                <a:gd name="T103" fmla="*/ 294 h 2273"/>
                <a:gd name="T104" fmla="*/ 80 w 2990"/>
                <a:gd name="T105" fmla="*/ 302 h 2273"/>
                <a:gd name="T106" fmla="*/ 80 w 2990"/>
                <a:gd name="T107" fmla="*/ 289 h 2273"/>
                <a:gd name="T108" fmla="*/ 55 w 2990"/>
                <a:gd name="T109" fmla="*/ 291 h 2273"/>
                <a:gd name="T110" fmla="*/ 29 w 2990"/>
                <a:gd name="T111" fmla="*/ 297 h 2273"/>
                <a:gd name="T112" fmla="*/ 10 w 2990"/>
                <a:gd name="T113" fmla="*/ 318 h 227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990"/>
                <a:gd name="T172" fmla="*/ 0 h 2273"/>
                <a:gd name="T173" fmla="*/ 2990 w 2990"/>
                <a:gd name="T174" fmla="*/ 2273 h 2273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990" h="2273">
                  <a:moveTo>
                    <a:pt x="29" y="1289"/>
                  </a:moveTo>
                  <a:lnTo>
                    <a:pt x="4" y="1329"/>
                  </a:lnTo>
                  <a:lnTo>
                    <a:pt x="12" y="1378"/>
                  </a:lnTo>
                  <a:lnTo>
                    <a:pt x="12" y="1382"/>
                  </a:lnTo>
                  <a:lnTo>
                    <a:pt x="10" y="1395"/>
                  </a:lnTo>
                  <a:lnTo>
                    <a:pt x="10" y="1411"/>
                  </a:lnTo>
                  <a:lnTo>
                    <a:pt x="10" y="1429"/>
                  </a:lnTo>
                  <a:lnTo>
                    <a:pt x="14" y="1443"/>
                  </a:lnTo>
                  <a:lnTo>
                    <a:pt x="20" y="1451"/>
                  </a:lnTo>
                  <a:lnTo>
                    <a:pt x="31" y="1453"/>
                  </a:lnTo>
                  <a:lnTo>
                    <a:pt x="43" y="1451"/>
                  </a:lnTo>
                  <a:lnTo>
                    <a:pt x="55" y="1449"/>
                  </a:lnTo>
                  <a:lnTo>
                    <a:pt x="73" y="1451"/>
                  </a:lnTo>
                  <a:lnTo>
                    <a:pt x="94" y="1462"/>
                  </a:lnTo>
                  <a:lnTo>
                    <a:pt x="116" y="1480"/>
                  </a:lnTo>
                  <a:lnTo>
                    <a:pt x="132" y="1502"/>
                  </a:lnTo>
                  <a:lnTo>
                    <a:pt x="136" y="1514"/>
                  </a:lnTo>
                  <a:lnTo>
                    <a:pt x="132" y="1525"/>
                  </a:lnTo>
                  <a:lnTo>
                    <a:pt x="126" y="1537"/>
                  </a:lnTo>
                  <a:lnTo>
                    <a:pt x="120" y="1549"/>
                  </a:lnTo>
                  <a:lnTo>
                    <a:pt x="116" y="1561"/>
                  </a:lnTo>
                  <a:lnTo>
                    <a:pt x="116" y="1577"/>
                  </a:lnTo>
                  <a:lnTo>
                    <a:pt x="114" y="1596"/>
                  </a:lnTo>
                  <a:lnTo>
                    <a:pt x="110" y="1618"/>
                  </a:lnTo>
                  <a:lnTo>
                    <a:pt x="108" y="1640"/>
                  </a:lnTo>
                  <a:lnTo>
                    <a:pt x="108" y="1657"/>
                  </a:lnTo>
                  <a:lnTo>
                    <a:pt x="112" y="1669"/>
                  </a:lnTo>
                  <a:lnTo>
                    <a:pt x="114" y="1679"/>
                  </a:lnTo>
                  <a:lnTo>
                    <a:pt x="114" y="1691"/>
                  </a:lnTo>
                  <a:lnTo>
                    <a:pt x="106" y="1699"/>
                  </a:lnTo>
                  <a:lnTo>
                    <a:pt x="96" y="1703"/>
                  </a:lnTo>
                  <a:lnTo>
                    <a:pt x="89" y="1701"/>
                  </a:lnTo>
                  <a:lnTo>
                    <a:pt x="83" y="1695"/>
                  </a:lnTo>
                  <a:lnTo>
                    <a:pt x="77" y="1687"/>
                  </a:lnTo>
                  <a:lnTo>
                    <a:pt x="69" y="1679"/>
                  </a:lnTo>
                  <a:lnTo>
                    <a:pt x="63" y="1673"/>
                  </a:lnTo>
                  <a:lnTo>
                    <a:pt x="53" y="1675"/>
                  </a:lnTo>
                  <a:lnTo>
                    <a:pt x="41" y="1685"/>
                  </a:lnTo>
                  <a:lnTo>
                    <a:pt x="26" y="1699"/>
                  </a:lnTo>
                  <a:lnTo>
                    <a:pt x="12" y="1708"/>
                  </a:lnTo>
                  <a:lnTo>
                    <a:pt x="4" y="1712"/>
                  </a:lnTo>
                  <a:lnTo>
                    <a:pt x="0" y="1716"/>
                  </a:lnTo>
                  <a:lnTo>
                    <a:pt x="6" y="1720"/>
                  </a:lnTo>
                  <a:lnTo>
                    <a:pt x="20" y="1724"/>
                  </a:lnTo>
                  <a:lnTo>
                    <a:pt x="41" y="1728"/>
                  </a:lnTo>
                  <a:lnTo>
                    <a:pt x="65" y="1734"/>
                  </a:lnTo>
                  <a:lnTo>
                    <a:pt x="89" y="1740"/>
                  </a:lnTo>
                  <a:lnTo>
                    <a:pt x="110" y="1746"/>
                  </a:lnTo>
                  <a:lnTo>
                    <a:pt x="126" y="1754"/>
                  </a:lnTo>
                  <a:lnTo>
                    <a:pt x="136" y="1764"/>
                  </a:lnTo>
                  <a:lnTo>
                    <a:pt x="140" y="1771"/>
                  </a:lnTo>
                  <a:lnTo>
                    <a:pt x="150" y="1779"/>
                  </a:lnTo>
                  <a:lnTo>
                    <a:pt x="159" y="1785"/>
                  </a:lnTo>
                  <a:lnTo>
                    <a:pt x="169" y="1795"/>
                  </a:lnTo>
                  <a:lnTo>
                    <a:pt x="177" y="1807"/>
                  </a:lnTo>
                  <a:lnTo>
                    <a:pt x="185" y="1825"/>
                  </a:lnTo>
                  <a:lnTo>
                    <a:pt x="187" y="1848"/>
                  </a:lnTo>
                  <a:lnTo>
                    <a:pt x="185" y="1870"/>
                  </a:lnTo>
                  <a:lnTo>
                    <a:pt x="179" y="1888"/>
                  </a:lnTo>
                  <a:lnTo>
                    <a:pt x="175" y="1905"/>
                  </a:lnTo>
                  <a:lnTo>
                    <a:pt x="177" y="1921"/>
                  </a:lnTo>
                  <a:lnTo>
                    <a:pt x="185" y="1941"/>
                  </a:lnTo>
                  <a:lnTo>
                    <a:pt x="195" y="1960"/>
                  </a:lnTo>
                  <a:lnTo>
                    <a:pt x="207" y="1978"/>
                  </a:lnTo>
                  <a:lnTo>
                    <a:pt x="218" y="1986"/>
                  </a:lnTo>
                  <a:lnTo>
                    <a:pt x="232" y="1990"/>
                  </a:lnTo>
                  <a:lnTo>
                    <a:pt x="246" y="1994"/>
                  </a:lnTo>
                  <a:lnTo>
                    <a:pt x="260" y="2002"/>
                  </a:lnTo>
                  <a:lnTo>
                    <a:pt x="270" y="2014"/>
                  </a:lnTo>
                  <a:lnTo>
                    <a:pt x="281" y="2029"/>
                  </a:lnTo>
                  <a:lnTo>
                    <a:pt x="299" y="2045"/>
                  </a:lnTo>
                  <a:lnTo>
                    <a:pt x="327" y="2057"/>
                  </a:lnTo>
                  <a:lnTo>
                    <a:pt x="352" y="2067"/>
                  </a:lnTo>
                  <a:lnTo>
                    <a:pt x="378" y="2076"/>
                  </a:lnTo>
                  <a:lnTo>
                    <a:pt x="402" y="2082"/>
                  </a:lnTo>
                  <a:lnTo>
                    <a:pt x="421" y="2086"/>
                  </a:lnTo>
                  <a:lnTo>
                    <a:pt x="435" y="2084"/>
                  </a:lnTo>
                  <a:lnTo>
                    <a:pt x="457" y="2078"/>
                  </a:lnTo>
                  <a:lnTo>
                    <a:pt x="484" y="2073"/>
                  </a:lnTo>
                  <a:lnTo>
                    <a:pt x="514" y="2065"/>
                  </a:lnTo>
                  <a:lnTo>
                    <a:pt x="543" y="2059"/>
                  </a:lnTo>
                  <a:lnTo>
                    <a:pt x="569" y="2057"/>
                  </a:lnTo>
                  <a:lnTo>
                    <a:pt x="589" y="2057"/>
                  </a:lnTo>
                  <a:lnTo>
                    <a:pt x="608" y="2065"/>
                  </a:lnTo>
                  <a:lnTo>
                    <a:pt x="626" y="2078"/>
                  </a:lnTo>
                  <a:lnTo>
                    <a:pt x="642" y="2096"/>
                  </a:lnTo>
                  <a:lnTo>
                    <a:pt x="661" y="2116"/>
                  </a:lnTo>
                  <a:lnTo>
                    <a:pt x="687" y="2134"/>
                  </a:lnTo>
                  <a:lnTo>
                    <a:pt x="711" y="2149"/>
                  </a:lnTo>
                  <a:lnTo>
                    <a:pt x="726" y="2161"/>
                  </a:lnTo>
                  <a:lnTo>
                    <a:pt x="738" y="2171"/>
                  </a:lnTo>
                  <a:lnTo>
                    <a:pt x="742" y="2177"/>
                  </a:lnTo>
                  <a:lnTo>
                    <a:pt x="744" y="2179"/>
                  </a:lnTo>
                  <a:lnTo>
                    <a:pt x="856" y="2218"/>
                  </a:lnTo>
                  <a:lnTo>
                    <a:pt x="892" y="2242"/>
                  </a:lnTo>
                  <a:lnTo>
                    <a:pt x="949" y="2236"/>
                  </a:lnTo>
                  <a:lnTo>
                    <a:pt x="986" y="2191"/>
                  </a:lnTo>
                  <a:lnTo>
                    <a:pt x="1035" y="2199"/>
                  </a:lnTo>
                  <a:lnTo>
                    <a:pt x="1152" y="2222"/>
                  </a:lnTo>
                  <a:lnTo>
                    <a:pt x="1201" y="2261"/>
                  </a:lnTo>
                  <a:lnTo>
                    <a:pt x="1256" y="2273"/>
                  </a:lnTo>
                  <a:lnTo>
                    <a:pt x="1392" y="2236"/>
                  </a:lnTo>
                  <a:lnTo>
                    <a:pt x="1431" y="2260"/>
                  </a:lnTo>
                  <a:lnTo>
                    <a:pt x="1539" y="2189"/>
                  </a:lnTo>
                  <a:lnTo>
                    <a:pt x="1657" y="2187"/>
                  </a:lnTo>
                  <a:lnTo>
                    <a:pt x="1726" y="2155"/>
                  </a:lnTo>
                  <a:lnTo>
                    <a:pt x="1821" y="2167"/>
                  </a:lnTo>
                  <a:lnTo>
                    <a:pt x="1935" y="2242"/>
                  </a:lnTo>
                  <a:lnTo>
                    <a:pt x="2026" y="2230"/>
                  </a:lnTo>
                  <a:lnTo>
                    <a:pt x="2088" y="2265"/>
                  </a:lnTo>
                  <a:lnTo>
                    <a:pt x="2193" y="2230"/>
                  </a:lnTo>
                  <a:lnTo>
                    <a:pt x="2155" y="2197"/>
                  </a:lnTo>
                  <a:lnTo>
                    <a:pt x="2161" y="2147"/>
                  </a:lnTo>
                  <a:lnTo>
                    <a:pt x="2214" y="2128"/>
                  </a:lnTo>
                  <a:lnTo>
                    <a:pt x="2242" y="2063"/>
                  </a:lnTo>
                  <a:lnTo>
                    <a:pt x="2124" y="1970"/>
                  </a:lnTo>
                  <a:lnTo>
                    <a:pt x="2128" y="1890"/>
                  </a:lnTo>
                  <a:lnTo>
                    <a:pt x="2199" y="1850"/>
                  </a:lnTo>
                  <a:lnTo>
                    <a:pt x="2337" y="1834"/>
                  </a:lnTo>
                  <a:lnTo>
                    <a:pt x="2484" y="1797"/>
                  </a:lnTo>
                  <a:lnTo>
                    <a:pt x="2545" y="1764"/>
                  </a:lnTo>
                  <a:lnTo>
                    <a:pt x="2624" y="1777"/>
                  </a:lnTo>
                  <a:lnTo>
                    <a:pt x="2592" y="1514"/>
                  </a:lnTo>
                  <a:lnTo>
                    <a:pt x="2673" y="1466"/>
                  </a:lnTo>
                  <a:lnTo>
                    <a:pt x="2752" y="1388"/>
                  </a:lnTo>
                  <a:lnTo>
                    <a:pt x="2856" y="1356"/>
                  </a:lnTo>
                  <a:lnTo>
                    <a:pt x="2939" y="1329"/>
                  </a:lnTo>
                  <a:lnTo>
                    <a:pt x="2966" y="1299"/>
                  </a:lnTo>
                  <a:lnTo>
                    <a:pt x="2957" y="1258"/>
                  </a:lnTo>
                  <a:lnTo>
                    <a:pt x="2990" y="1207"/>
                  </a:lnTo>
                  <a:lnTo>
                    <a:pt x="2988" y="1205"/>
                  </a:lnTo>
                  <a:lnTo>
                    <a:pt x="2982" y="1195"/>
                  </a:lnTo>
                  <a:lnTo>
                    <a:pt x="2972" y="1183"/>
                  </a:lnTo>
                  <a:lnTo>
                    <a:pt x="2961" y="1167"/>
                  </a:lnTo>
                  <a:lnTo>
                    <a:pt x="2949" y="1149"/>
                  </a:lnTo>
                  <a:lnTo>
                    <a:pt x="2937" y="1134"/>
                  </a:lnTo>
                  <a:lnTo>
                    <a:pt x="2929" y="1116"/>
                  </a:lnTo>
                  <a:lnTo>
                    <a:pt x="2923" y="1102"/>
                  </a:lnTo>
                  <a:lnTo>
                    <a:pt x="2915" y="1079"/>
                  </a:lnTo>
                  <a:lnTo>
                    <a:pt x="2905" y="1053"/>
                  </a:lnTo>
                  <a:lnTo>
                    <a:pt x="2898" y="1025"/>
                  </a:lnTo>
                  <a:lnTo>
                    <a:pt x="2888" y="1000"/>
                  </a:lnTo>
                  <a:lnTo>
                    <a:pt x="2880" y="982"/>
                  </a:lnTo>
                  <a:lnTo>
                    <a:pt x="2872" y="957"/>
                  </a:lnTo>
                  <a:lnTo>
                    <a:pt x="2870" y="941"/>
                  </a:lnTo>
                  <a:lnTo>
                    <a:pt x="2870" y="935"/>
                  </a:lnTo>
                  <a:lnTo>
                    <a:pt x="2864" y="933"/>
                  </a:lnTo>
                  <a:lnTo>
                    <a:pt x="2850" y="933"/>
                  </a:lnTo>
                  <a:lnTo>
                    <a:pt x="2829" y="929"/>
                  </a:lnTo>
                  <a:lnTo>
                    <a:pt x="2805" y="923"/>
                  </a:lnTo>
                  <a:lnTo>
                    <a:pt x="2781" y="913"/>
                  </a:lnTo>
                  <a:lnTo>
                    <a:pt x="2760" y="898"/>
                  </a:lnTo>
                  <a:lnTo>
                    <a:pt x="2734" y="874"/>
                  </a:lnTo>
                  <a:lnTo>
                    <a:pt x="2709" y="854"/>
                  </a:lnTo>
                  <a:lnTo>
                    <a:pt x="2687" y="837"/>
                  </a:lnTo>
                  <a:lnTo>
                    <a:pt x="2665" y="819"/>
                  </a:lnTo>
                  <a:lnTo>
                    <a:pt x="2648" y="809"/>
                  </a:lnTo>
                  <a:lnTo>
                    <a:pt x="2622" y="803"/>
                  </a:lnTo>
                  <a:lnTo>
                    <a:pt x="2590" y="801"/>
                  </a:lnTo>
                  <a:lnTo>
                    <a:pt x="2557" y="797"/>
                  </a:lnTo>
                  <a:lnTo>
                    <a:pt x="2524" y="795"/>
                  </a:lnTo>
                  <a:lnTo>
                    <a:pt x="2494" y="789"/>
                  </a:lnTo>
                  <a:lnTo>
                    <a:pt x="2468" y="781"/>
                  </a:lnTo>
                  <a:lnTo>
                    <a:pt x="2443" y="770"/>
                  </a:lnTo>
                  <a:lnTo>
                    <a:pt x="2417" y="760"/>
                  </a:lnTo>
                  <a:lnTo>
                    <a:pt x="2396" y="752"/>
                  </a:lnTo>
                  <a:lnTo>
                    <a:pt x="2378" y="746"/>
                  </a:lnTo>
                  <a:lnTo>
                    <a:pt x="2366" y="742"/>
                  </a:lnTo>
                  <a:lnTo>
                    <a:pt x="2360" y="740"/>
                  </a:lnTo>
                  <a:lnTo>
                    <a:pt x="2356" y="738"/>
                  </a:lnTo>
                  <a:lnTo>
                    <a:pt x="2348" y="730"/>
                  </a:lnTo>
                  <a:lnTo>
                    <a:pt x="2337" y="720"/>
                  </a:lnTo>
                  <a:lnTo>
                    <a:pt x="2325" y="709"/>
                  </a:lnTo>
                  <a:lnTo>
                    <a:pt x="2315" y="695"/>
                  </a:lnTo>
                  <a:lnTo>
                    <a:pt x="2309" y="683"/>
                  </a:lnTo>
                  <a:lnTo>
                    <a:pt x="2311" y="669"/>
                  </a:lnTo>
                  <a:lnTo>
                    <a:pt x="2321" y="655"/>
                  </a:lnTo>
                  <a:lnTo>
                    <a:pt x="2333" y="646"/>
                  </a:lnTo>
                  <a:lnTo>
                    <a:pt x="2348" y="634"/>
                  </a:lnTo>
                  <a:lnTo>
                    <a:pt x="2360" y="622"/>
                  </a:lnTo>
                  <a:lnTo>
                    <a:pt x="2372" y="610"/>
                  </a:lnTo>
                  <a:lnTo>
                    <a:pt x="2376" y="592"/>
                  </a:lnTo>
                  <a:lnTo>
                    <a:pt x="2378" y="569"/>
                  </a:lnTo>
                  <a:lnTo>
                    <a:pt x="2378" y="547"/>
                  </a:lnTo>
                  <a:lnTo>
                    <a:pt x="2380" y="528"/>
                  </a:lnTo>
                  <a:lnTo>
                    <a:pt x="2390" y="506"/>
                  </a:lnTo>
                  <a:lnTo>
                    <a:pt x="2396" y="490"/>
                  </a:lnTo>
                  <a:lnTo>
                    <a:pt x="2396" y="474"/>
                  </a:lnTo>
                  <a:lnTo>
                    <a:pt x="2390" y="459"/>
                  </a:lnTo>
                  <a:lnTo>
                    <a:pt x="2382" y="445"/>
                  </a:lnTo>
                  <a:lnTo>
                    <a:pt x="2374" y="433"/>
                  </a:lnTo>
                  <a:lnTo>
                    <a:pt x="2358" y="407"/>
                  </a:lnTo>
                  <a:lnTo>
                    <a:pt x="2342" y="378"/>
                  </a:lnTo>
                  <a:lnTo>
                    <a:pt x="2335" y="344"/>
                  </a:lnTo>
                  <a:lnTo>
                    <a:pt x="2329" y="321"/>
                  </a:lnTo>
                  <a:lnTo>
                    <a:pt x="2319" y="303"/>
                  </a:lnTo>
                  <a:lnTo>
                    <a:pt x="2307" y="287"/>
                  </a:lnTo>
                  <a:lnTo>
                    <a:pt x="2295" y="276"/>
                  </a:lnTo>
                  <a:lnTo>
                    <a:pt x="2285" y="270"/>
                  </a:lnTo>
                  <a:lnTo>
                    <a:pt x="2276" y="266"/>
                  </a:lnTo>
                  <a:lnTo>
                    <a:pt x="2264" y="266"/>
                  </a:lnTo>
                  <a:lnTo>
                    <a:pt x="2256" y="262"/>
                  </a:lnTo>
                  <a:lnTo>
                    <a:pt x="2248" y="254"/>
                  </a:lnTo>
                  <a:lnTo>
                    <a:pt x="2238" y="248"/>
                  </a:lnTo>
                  <a:lnTo>
                    <a:pt x="2224" y="246"/>
                  </a:lnTo>
                  <a:lnTo>
                    <a:pt x="2209" y="248"/>
                  </a:lnTo>
                  <a:lnTo>
                    <a:pt x="2191" y="248"/>
                  </a:lnTo>
                  <a:lnTo>
                    <a:pt x="2177" y="246"/>
                  </a:lnTo>
                  <a:lnTo>
                    <a:pt x="2169" y="238"/>
                  </a:lnTo>
                  <a:lnTo>
                    <a:pt x="2159" y="221"/>
                  </a:lnTo>
                  <a:lnTo>
                    <a:pt x="2150" y="197"/>
                  </a:lnTo>
                  <a:lnTo>
                    <a:pt x="2136" y="173"/>
                  </a:lnTo>
                  <a:lnTo>
                    <a:pt x="2120" y="156"/>
                  </a:lnTo>
                  <a:lnTo>
                    <a:pt x="2106" y="144"/>
                  </a:lnTo>
                  <a:lnTo>
                    <a:pt x="2092" y="136"/>
                  </a:lnTo>
                  <a:lnTo>
                    <a:pt x="2083" y="128"/>
                  </a:lnTo>
                  <a:lnTo>
                    <a:pt x="2077" y="118"/>
                  </a:lnTo>
                  <a:lnTo>
                    <a:pt x="2075" y="104"/>
                  </a:lnTo>
                  <a:lnTo>
                    <a:pt x="2071" y="87"/>
                  </a:lnTo>
                  <a:lnTo>
                    <a:pt x="2061" y="73"/>
                  </a:lnTo>
                  <a:lnTo>
                    <a:pt x="2053" y="63"/>
                  </a:lnTo>
                  <a:lnTo>
                    <a:pt x="2051" y="53"/>
                  </a:lnTo>
                  <a:lnTo>
                    <a:pt x="2057" y="41"/>
                  </a:lnTo>
                  <a:lnTo>
                    <a:pt x="2065" y="32"/>
                  </a:lnTo>
                  <a:lnTo>
                    <a:pt x="2071" y="20"/>
                  </a:lnTo>
                  <a:lnTo>
                    <a:pt x="2073" y="14"/>
                  </a:lnTo>
                  <a:lnTo>
                    <a:pt x="2063" y="8"/>
                  </a:lnTo>
                  <a:lnTo>
                    <a:pt x="2045" y="4"/>
                  </a:lnTo>
                  <a:lnTo>
                    <a:pt x="2020" y="2"/>
                  </a:lnTo>
                  <a:lnTo>
                    <a:pt x="1994" y="0"/>
                  </a:lnTo>
                  <a:lnTo>
                    <a:pt x="1970" y="0"/>
                  </a:lnTo>
                  <a:lnTo>
                    <a:pt x="1955" y="6"/>
                  </a:lnTo>
                  <a:lnTo>
                    <a:pt x="1945" y="14"/>
                  </a:lnTo>
                  <a:lnTo>
                    <a:pt x="1941" y="30"/>
                  </a:lnTo>
                  <a:lnTo>
                    <a:pt x="1937" y="45"/>
                  </a:lnTo>
                  <a:lnTo>
                    <a:pt x="1933" y="61"/>
                  </a:lnTo>
                  <a:lnTo>
                    <a:pt x="1927" y="75"/>
                  </a:lnTo>
                  <a:lnTo>
                    <a:pt x="1915" y="85"/>
                  </a:lnTo>
                  <a:lnTo>
                    <a:pt x="1898" y="87"/>
                  </a:lnTo>
                  <a:lnTo>
                    <a:pt x="1878" y="91"/>
                  </a:lnTo>
                  <a:lnTo>
                    <a:pt x="1858" y="93"/>
                  </a:lnTo>
                  <a:lnTo>
                    <a:pt x="1840" y="95"/>
                  </a:lnTo>
                  <a:lnTo>
                    <a:pt x="1823" y="102"/>
                  </a:lnTo>
                  <a:lnTo>
                    <a:pt x="1809" y="116"/>
                  </a:lnTo>
                  <a:lnTo>
                    <a:pt x="1797" y="140"/>
                  </a:lnTo>
                  <a:lnTo>
                    <a:pt x="1785" y="169"/>
                  </a:lnTo>
                  <a:lnTo>
                    <a:pt x="1777" y="203"/>
                  </a:lnTo>
                  <a:lnTo>
                    <a:pt x="1774" y="236"/>
                  </a:lnTo>
                  <a:lnTo>
                    <a:pt x="1770" y="262"/>
                  </a:lnTo>
                  <a:lnTo>
                    <a:pt x="1768" y="283"/>
                  </a:lnTo>
                  <a:lnTo>
                    <a:pt x="1762" y="303"/>
                  </a:lnTo>
                  <a:lnTo>
                    <a:pt x="1754" y="319"/>
                  </a:lnTo>
                  <a:lnTo>
                    <a:pt x="1740" y="329"/>
                  </a:lnTo>
                  <a:lnTo>
                    <a:pt x="1722" y="337"/>
                  </a:lnTo>
                  <a:lnTo>
                    <a:pt x="1703" y="341"/>
                  </a:lnTo>
                  <a:lnTo>
                    <a:pt x="1685" y="346"/>
                  </a:lnTo>
                  <a:lnTo>
                    <a:pt x="1669" y="350"/>
                  </a:lnTo>
                  <a:lnTo>
                    <a:pt x="1655" y="348"/>
                  </a:lnTo>
                  <a:lnTo>
                    <a:pt x="1644" y="341"/>
                  </a:lnTo>
                  <a:lnTo>
                    <a:pt x="1634" y="333"/>
                  </a:lnTo>
                  <a:lnTo>
                    <a:pt x="1618" y="331"/>
                  </a:lnTo>
                  <a:lnTo>
                    <a:pt x="1600" y="331"/>
                  </a:lnTo>
                  <a:lnTo>
                    <a:pt x="1581" y="329"/>
                  </a:lnTo>
                  <a:lnTo>
                    <a:pt x="1563" y="325"/>
                  </a:lnTo>
                  <a:lnTo>
                    <a:pt x="1549" y="315"/>
                  </a:lnTo>
                  <a:lnTo>
                    <a:pt x="1537" y="303"/>
                  </a:lnTo>
                  <a:lnTo>
                    <a:pt x="1524" y="289"/>
                  </a:lnTo>
                  <a:lnTo>
                    <a:pt x="1508" y="276"/>
                  </a:lnTo>
                  <a:lnTo>
                    <a:pt x="1494" y="266"/>
                  </a:lnTo>
                  <a:lnTo>
                    <a:pt x="1480" y="260"/>
                  </a:lnTo>
                  <a:lnTo>
                    <a:pt x="1468" y="260"/>
                  </a:lnTo>
                  <a:lnTo>
                    <a:pt x="1461" y="268"/>
                  </a:lnTo>
                  <a:lnTo>
                    <a:pt x="1449" y="287"/>
                  </a:lnTo>
                  <a:lnTo>
                    <a:pt x="1435" y="311"/>
                  </a:lnTo>
                  <a:lnTo>
                    <a:pt x="1417" y="341"/>
                  </a:lnTo>
                  <a:lnTo>
                    <a:pt x="1400" y="372"/>
                  </a:lnTo>
                  <a:lnTo>
                    <a:pt x="1382" y="407"/>
                  </a:lnTo>
                  <a:lnTo>
                    <a:pt x="1366" y="439"/>
                  </a:lnTo>
                  <a:lnTo>
                    <a:pt x="1348" y="467"/>
                  </a:lnTo>
                  <a:lnTo>
                    <a:pt x="1335" y="488"/>
                  </a:lnTo>
                  <a:lnTo>
                    <a:pt x="1327" y="506"/>
                  </a:lnTo>
                  <a:lnTo>
                    <a:pt x="1327" y="522"/>
                  </a:lnTo>
                  <a:lnTo>
                    <a:pt x="1335" y="533"/>
                  </a:lnTo>
                  <a:lnTo>
                    <a:pt x="1344" y="541"/>
                  </a:lnTo>
                  <a:lnTo>
                    <a:pt x="1358" y="549"/>
                  </a:lnTo>
                  <a:lnTo>
                    <a:pt x="1370" y="555"/>
                  </a:lnTo>
                  <a:lnTo>
                    <a:pt x="1376" y="563"/>
                  </a:lnTo>
                  <a:lnTo>
                    <a:pt x="1374" y="569"/>
                  </a:lnTo>
                  <a:lnTo>
                    <a:pt x="1362" y="575"/>
                  </a:lnTo>
                  <a:lnTo>
                    <a:pt x="1348" y="577"/>
                  </a:lnTo>
                  <a:lnTo>
                    <a:pt x="1331" y="577"/>
                  </a:lnTo>
                  <a:lnTo>
                    <a:pt x="1313" y="577"/>
                  </a:lnTo>
                  <a:lnTo>
                    <a:pt x="1297" y="577"/>
                  </a:lnTo>
                  <a:lnTo>
                    <a:pt x="1285" y="577"/>
                  </a:lnTo>
                  <a:lnTo>
                    <a:pt x="1274" y="571"/>
                  </a:lnTo>
                  <a:lnTo>
                    <a:pt x="1264" y="561"/>
                  </a:lnTo>
                  <a:lnTo>
                    <a:pt x="1252" y="551"/>
                  </a:lnTo>
                  <a:lnTo>
                    <a:pt x="1238" y="543"/>
                  </a:lnTo>
                  <a:lnTo>
                    <a:pt x="1222" y="541"/>
                  </a:lnTo>
                  <a:lnTo>
                    <a:pt x="1201" y="543"/>
                  </a:lnTo>
                  <a:lnTo>
                    <a:pt x="1177" y="547"/>
                  </a:lnTo>
                  <a:lnTo>
                    <a:pt x="1153" y="551"/>
                  </a:lnTo>
                  <a:lnTo>
                    <a:pt x="1126" y="553"/>
                  </a:lnTo>
                  <a:lnTo>
                    <a:pt x="1100" y="553"/>
                  </a:lnTo>
                  <a:lnTo>
                    <a:pt x="1079" y="551"/>
                  </a:lnTo>
                  <a:lnTo>
                    <a:pt x="1059" y="551"/>
                  </a:lnTo>
                  <a:lnTo>
                    <a:pt x="1039" y="553"/>
                  </a:lnTo>
                  <a:lnTo>
                    <a:pt x="1026" y="555"/>
                  </a:lnTo>
                  <a:lnTo>
                    <a:pt x="1014" y="561"/>
                  </a:lnTo>
                  <a:lnTo>
                    <a:pt x="1010" y="567"/>
                  </a:lnTo>
                  <a:lnTo>
                    <a:pt x="1014" y="577"/>
                  </a:lnTo>
                  <a:lnTo>
                    <a:pt x="1024" y="585"/>
                  </a:lnTo>
                  <a:lnTo>
                    <a:pt x="1035" y="589"/>
                  </a:lnTo>
                  <a:lnTo>
                    <a:pt x="1049" y="592"/>
                  </a:lnTo>
                  <a:lnTo>
                    <a:pt x="1061" y="594"/>
                  </a:lnTo>
                  <a:lnTo>
                    <a:pt x="1073" y="598"/>
                  </a:lnTo>
                  <a:lnTo>
                    <a:pt x="1081" y="604"/>
                  </a:lnTo>
                  <a:lnTo>
                    <a:pt x="1085" y="616"/>
                  </a:lnTo>
                  <a:lnTo>
                    <a:pt x="1081" y="632"/>
                  </a:lnTo>
                  <a:lnTo>
                    <a:pt x="1069" y="655"/>
                  </a:lnTo>
                  <a:lnTo>
                    <a:pt x="1057" y="677"/>
                  </a:lnTo>
                  <a:lnTo>
                    <a:pt x="1047" y="695"/>
                  </a:lnTo>
                  <a:lnTo>
                    <a:pt x="1041" y="715"/>
                  </a:lnTo>
                  <a:lnTo>
                    <a:pt x="1039" y="736"/>
                  </a:lnTo>
                  <a:lnTo>
                    <a:pt x="1045" y="762"/>
                  </a:lnTo>
                  <a:lnTo>
                    <a:pt x="1057" y="799"/>
                  </a:lnTo>
                  <a:lnTo>
                    <a:pt x="1061" y="833"/>
                  </a:lnTo>
                  <a:lnTo>
                    <a:pt x="1059" y="860"/>
                  </a:lnTo>
                  <a:lnTo>
                    <a:pt x="1051" y="882"/>
                  </a:lnTo>
                  <a:lnTo>
                    <a:pt x="1039" y="894"/>
                  </a:lnTo>
                  <a:lnTo>
                    <a:pt x="1024" y="905"/>
                  </a:lnTo>
                  <a:lnTo>
                    <a:pt x="1004" y="915"/>
                  </a:lnTo>
                  <a:lnTo>
                    <a:pt x="986" y="927"/>
                  </a:lnTo>
                  <a:lnTo>
                    <a:pt x="972" y="939"/>
                  </a:lnTo>
                  <a:lnTo>
                    <a:pt x="966" y="953"/>
                  </a:lnTo>
                  <a:lnTo>
                    <a:pt x="966" y="968"/>
                  </a:lnTo>
                  <a:lnTo>
                    <a:pt x="966" y="988"/>
                  </a:lnTo>
                  <a:lnTo>
                    <a:pt x="966" y="1010"/>
                  </a:lnTo>
                  <a:lnTo>
                    <a:pt x="965" y="1031"/>
                  </a:lnTo>
                  <a:lnTo>
                    <a:pt x="961" y="1049"/>
                  </a:lnTo>
                  <a:lnTo>
                    <a:pt x="953" y="1063"/>
                  </a:lnTo>
                  <a:lnTo>
                    <a:pt x="941" y="1069"/>
                  </a:lnTo>
                  <a:lnTo>
                    <a:pt x="921" y="1071"/>
                  </a:lnTo>
                  <a:lnTo>
                    <a:pt x="892" y="1075"/>
                  </a:lnTo>
                  <a:lnTo>
                    <a:pt x="858" y="1079"/>
                  </a:lnTo>
                  <a:lnTo>
                    <a:pt x="821" y="1085"/>
                  </a:lnTo>
                  <a:lnTo>
                    <a:pt x="783" y="1092"/>
                  </a:lnTo>
                  <a:lnTo>
                    <a:pt x="752" y="1100"/>
                  </a:lnTo>
                  <a:lnTo>
                    <a:pt x="728" y="1110"/>
                  </a:lnTo>
                  <a:lnTo>
                    <a:pt x="705" y="1124"/>
                  </a:lnTo>
                  <a:lnTo>
                    <a:pt x="685" y="1138"/>
                  </a:lnTo>
                  <a:lnTo>
                    <a:pt x="671" y="1151"/>
                  </a:lnTo>
                  <a:lnTo>
                    <a:pt x="655" y="1159"/>
                  </a:lnTo>
                  <a:lnTo>
                    <a:pt x="642" y="1163"/>
                  </a:lnTo>
                  <a:lnTo>
                    <a:pt x="628" y="1159"/>
                  </a:lnTo>
                  <a:lnTo>
                    <a:pt x="606" y="1153"/>
                  </a:lnTo>
                  <a:lnTo>
                    <a:pt x="585" y="1146"/>
                  </a:lnTo>
                  <a:lnTo>
                    <a:pt x="559" y="1138"/>
                  </a:lnTo>
                  <a:lnTo>
                    <a:pt x="535" y="1132"/>
                  </a:lnTo>
                  <a:lnTo>
                    <a:pt x="516" y="1130"/>
                  </a:lnTo>
                  <a:lnTo>
                    <a:pt x="500" y="1132"/>
                  </a:lnTo>
                  <a:lnTo>
                    <a:pt x="486" y="1142"/>
                  </a:lnTo>
                  <a:lnTo>
                    <a:pt x="470" y="1157"/>
                  </a:lnTo>
                  <a:lnTo>
                    <a:pt x="457" y="1177"/>
                  </a:lnTo>
                  <a:lnTo>
                    <a:pt x="443" y="1197"/>
                  </a:lnTo>
                  <a:lnTo>
                    <a:pt x="427" y="1212"/>
                  </a:lnTo>
                  <a:lnTo>
                    <a:pt x="413" y="1220"/>
                  </a:lnTo>
                  <a:lnTo>
                    <a:pt x="390" y="1220"/>
                  </a:lnTo>
                  <a:lnTo>
                    <a:pt x="362" y="1216"/>
                  </a:lnTo>
                  <a:lnTo>
                    <a:pt x="339" y="1212"/>
                  </a:lnTo>
                  <a:lnTo>
                    <a:pt x="319" y="1210"/>
                  </a:lnTo>
                  <a:lnTo>
                    <a:pt x="313" y="1207"/>
                  </a:lnTo>
                  <a:lnTo>
                    <a:pt x="309" y="1199"/>
                  </a:lnTo>
                  <a:lnTo>
                    <a:pt x="309" y="1189"/>
                  </a:lnTo>
                  <a:lnTo>
                    <a:pt x="313" y="1177"/>
                  </a:lnTo>
                  <a:lnTo>
                    <a:pt x="315" y="1167"/>
                  </a:lnTo>
                  <a:lnTo>
                    <a:pt x="317" y="1159"/>
                  </a:lnTo>
                  <a:lnTo>
                    <a:pt x="319" y="1157"/>
                  </a:lnTo>
                  <a:lnTo>
                    <a:pt x="315" y="1157"/>
                  </a:lnTo>
                  <a:lnTo>
                    <a:pt x="303" y="1159"/>
                  </a:lnTo>
                  <a:lnTo>
                    <a:pt x="287" y="1161"/>
                  </a:lnTo>
                  <a:lnTo>
                    <a:pt x="268" y="1163"/>
                  </a:lnTo>
                  <a:lnTo>
                    <a:pt x="250" y="1165"/>
                  </a:lnTo>
                  <a:lnTo>
                    <a:pt x="234" y="1165"/>
                  </a:lnTo>
                  <a:lnTo>
                    <a:pt x="220" y="1165"/>
                  </a:lnTo>
                  <a:lnTo>
                    <a:pt x="211" y="1171"/>
                  </a:lnTo>
                  <a:lnTo>
                    <a:pt x="201" y="1177"/>
                  </a:lnTo>
                  <a:lnTo>
                    <a:pt x="189" y="1185"/>
                  </a:lnTo>
                  <a:lnTo>
                    <a:pt x="171" y="1191"/>
                  </a:lnTo>
                  <a:lnTo>
                    <a:pt x="154" y="1193"/>
                  </a:lnTo>
                  <a:lnTo>
                    <a:pt x="136" y="1193"/>
                  </a:lnTo>
                  <a:lnTo>
                    <a:pt x="116" y="1191"/>
                  </a:lnTo>
                  <a:lnTo>
                    <a:pt x="100" y="1191"/>
                  </a:lnTo>
                  <a:lnTo>
                    <a:pt x="87" y="1197"/>
                  </a:lnTo>
                  <a:lnTo>
                    <a:pt x="77" y="1210"/>
                  </a:lnTo>
                  <a:lnTo>
                    <a:pt x="69" y="1228"/>
                  </a:lnTo>
                  <a:lnTo>
                    <a:pt x="59" y="1246"/>
                  </a:lnTo>
                  <a:lnTo>
                    <a:pt x="49" y="1262"/>
                  </a:lnTo>
                  <a:lnTo>
                    <a:pt x="39" y="1275"/>
                  </a:lnTo>
                  <a:lnTo>
                    <a:pt x="33" y="1285"/>
                  </a:lnTo>
                  <a:lnTo>
                    <a:pt x="29" y="1289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69"/>
            <p:cNvSpPr>
              <a:spLocks/>
            </p:cNvSpPr>
            <p:nvPr/>
          </p:nvSpPr>
          <p:spPr bwMode="gray">
            <a:xfrm>
              <a:off x="900" y="2373"/>
              <a:ext cx="1448" cy="781"/>
            </a:xfrm>
            <a:custGeom>
              <a:avLst/>
              <a:gdLst>
                <a:gd name="T0" fmla="*/ 682 w 2896"/>
                <a:gd name="T1" fmla="*/ 376 h 1563"/>
                <a:gd name="T2" fmla="*/ 665 w 2896"/>
                <a:gd name="T3" fmla="*/ 372 h 1563"/>
                <a:gd name="T4" fmla="*/ 658 w 2896"/>
                <a:gd name="T5" fmla="*/ 380 h 1563"/>
                <a:gd name="T6" fmla="*/ 653 w 2896"/>
                <a:gd name="T7" fmla="*/ 378 h 1563"/>
                <a:gd name="T8" fmla="*/ 623 w 2896"/>
                <a:gd name="T9" fmla="*/ 368 h 1563"/>
                <a:gd name="T10" fmla="*/ 626 w 2896"/>
                <a:gd name="T11" fmla="*/ 363 h 1563"/>
                <a:gd name="T12" fmla="*/ 630 w 2896"/>
                <a:gd name="T13" fmla="*/ 349 h 1563"/>
                <a:gd name="T14" fmla="*/ 616 w 2896"/>
                <a:gd name="T15" fmla="*/ 326 h 1563"/>
                <a:gd name="T16" fmla="*/ 604 w 2896"/>
                <a:gd name="T17" fmla="*/ 331 h 1563"/>
                <a:gd name="T18" fmla="*/ 589 w 2896"/>
                <a:gd name="T19" fmla="*/ 341 h 1563"/>
                <a:gd name="T20" fmla="*/ 568 w 2896"/>
                <a:gd name="T21" fmla="*/ 333 h 1563"/>
                <a:gd name="T22" fmla="*/ 557 w 2896"/>
                <a:gd name="T23" fmla="*/ 332 h 1563"/>
                <a:gd name="T24" fmla="*/ 536 w 2896"/>
                <a:gd name="T25" fmla="*/ 348 h 1563"/>
                <a:gd name="T26" fmla="*/ 511 w 2896"/>
                <a:gd name="T27" fmla="*/ 355 h 1563"/>
                <a:gd name="T28" fmla="*/ 491 w 2896"/>
                <a:gd name="T29" fmla="*/ 376 h 1563"/>
                <a:gd name="T30" fmla="*/ 459 w 2896"/>
                <a:gd name="T31" fmla="*/ 388 h 1563"/>
                <a:gd name="T32" fmla="*/ 442 w 2896"/>
                <a:gd name="T33" fmla="*/ 382 h 1563"/>
                <a:gd name="T34" fmla="*/ 431 w 2896"/>
                <a:gd name="T35" fmla="*/ 370 h 1563"/>
                <a:gd name="T36" fmla="*/ 400 w 2896"/>
                <a:gd name="T37" fmla="*/ 364 h 1563"/>
                <a:gd name="T38" fmla="*/ 389 w 2896"/>
                <a:gd name="T39" fmla="*/ 353 h 1563"/>
                <a:gd name="T40" fmla="*/ 364 w 2896"/>
                <a:gd name="T41" fmla="*/ 368 h 1563"/>
                <a:gd name="T42" fmla="*/ 348 w 2896"/>
                <a:gd name="T43" fmla="*/ 384 h 1563"/>
                <a:gd name="T44" fmla="*/ 335 w 2896"/>
                <a:gd name="T45" fmla="*/ 390 h 1563"/>
                <a:gd name="T46" fmla="*/ 339 w 2896"/>
                <a:gd name="T47" fmla="*/ 373 h 1563"/>
                <a:gd name="T48" fmla="*/ 331 w 2896"/>
                <a:gd name="T49" fmla="*/ 359 h 1563"/>
                <a:gd name="T50" fmla="*/ 302 w 2896"/>
                <a:gd name="T51" fmla="*/ 366 h 1563"/>
                <a:gd name="T52" fmla="*/ 264 w 2896"/>
                <a:gd name="T53" fmla="*/ 352 h 1563"/>
                <a:gd name="T54" fmla="*/ 246 w 2896"/>
                <a:gd name="T55" fmla="*/ 351 h 1563"/>
                <a:gd name="T56" fmla="*/ 221 w 2896"/>
                <a:gd name="T57" fmla="*/ 336 h 1563"/>
                <a:gd name="T58" fmla="*/ 200 w 2896"/>
                <a:gd name="T59" fmla="*/ 320 h 1563"/>
                <a:gd name="T60" fmla="*/ 178 w 2896"/>
                <a:gd name="T61" fmla="*/ 301 h 1563"/>
                <a:gd name="T62" fmla="*/ 171 w 2896"/>
                <a:gd name="T63" fmla="*/ 281 h 1563"/>
                <a:gd name="T64" fmla="*/ 158 w 2896"/>
                <a:gd name="T65" fmla="*/ 288 h 1563"/>
                <a:gd name="T66" fmla="*/ 142 w 2896"/>
                <a:gd name="T67" fmla="*/ 265 h 1563"/>
                <a:gd name="T68" fmla="*/ 109 w 2896"/>
                <a:gd name="T69" fmla="*/ 235 h 1563"/>
                <a:gd name="T70" fmla="*/ 89 w 2896"/>
                <a:gd name="T71" fmla="*/ 223 h 1563"/>
                <a:gd name="T72" fmla="*/ 74 w 2896"/>
                <a:gd name="T73" fmla="*/ 228 h 1563"/>
                <a:gd name="T74" fmla="*/ 46 w 2896"/>
                <a:gd name="T75" fmla="*/ 195 h 1563"/>
                <a:gd name="T76" fmla="*/ 19 w 2896"/>
                <a:gd name="T77" fmla="*/ 169 h 1563"/>
                <a:gd name="T78" fmla="*/ 10 w 2896"/>
                <a:gd name="T79" fmla="*/ 162 h 1563"/>
                <a:gd name="T80" fmla="*/ 0 w 2896"/>
                <a:gd name="T81" fmla="*/ 157 h 1563"/>
                <a:gd name="T82" fmla="*/ 3 w 2896"/>
                <a:gd name="T83" fmla="*/ 135 h 1563"/>
                <a:gd name="T84" fmla="*/ 1 w 2896"/>
                <a:gd name="T85" fmla="*/ 112 h 1563"/>
                <a:gd name="T86" fmla="*/ 11 w 2896"/>
                <a:gd name="T87" fmla="*/ 109 h 1563"/>
                <a:gd name="T88" fmla="*/ 22 w 2896"/>
                <a:gd name="T89" fmla="*/ 118 h 1563"/>
                <a:gd name="T90" fmla="*/ 38 w 2896"/>
                <a:gd name="T91" fmla="*/ 112 h 1563"/>
                <a:gd name="T92" fmla="*/ 43 w 2896"/>
                <a:gd name="T93" fmla="*/ 90 h 1563"/>
                <a:gd name="T94" fmla="*/ 25 w 2896"/>
                <a:gd name="T95" fmla="*/ 76 h 1563"/>
                <a:gd name="T96" fmla="*/ 29 w 2896"/>
                <a:gd name="T97" fmla="*/ 51 h 1563"/>
                <a:gd name="T98" fmla="*/ 39 w 2896"/>
                <a:gd name="T99" fmla="*/ 36 h 1563"/>
                <a:gd name="T100" fmla="*/ 71 w 2896"/>
                <a:gd name="T101" fmla="*/ 26 h 1563"/>
                <a:gd name="T102" fmla="*/ 148 w 2896"/>
                <a:gd name="T103" fmla="*/ 20 h 1563"/>
                <a:gd name="T104" fmla="*/ 258 w 2896"/>
                <a:gd name="T105" fmla="*/ 20 h 1563"/>
                <a:gd name="T106" fmla="*/ 365 w 2896"/>
                <a:gd name="T107" fmla="*/ 3 h 1563"/>
                <a:gd name="T108" fmla="*/ 417 w 2896"/>
                <a:gd name="T109" fmla="*/ 39 h 1563"/>
                <a:gd name="T110" fmla="*/ 399 w 2896"/>
                <a:gd name="T111" fmla="*/ 107 h 1563"/>
                <a:gd name="T112" fmla="*/ 467 w 2896"/>
                <a:gd name="T113" fmla="*/ 166 h 1563"/>
                <a:gd name="T114" fmla="*/ 552 w 2896"/>
                <a:gd name="T115" fmla="*/ 189 h 1563"/>
                <a:gd name="T116" fmla="*/ 640 w 2896"/>
                <a:gd name="T117" fmla="*/ 234 h 1563"/>
                <a:gd name="T118" fmla="*/ 685 w 2896"/>
                <a:gd name="T119" fmla="*/ 200 h 1563"/>
                <a:gd name="T120" fmla="*/ 711 w 2896"/>
                <a:gd name="T121" fmla="*/ 258 h 1563"/>
                <a:gd name="T122" fmla="*/ 713 w 2896"/>
                <a:gd name="T123" fmla="*/ 353 h 1563"/>
                <a:gd name="T124" fmla="*/ 689 w 2896"/>
                <a:gd name="T125" fmla="*/ 384 h 156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896"/>
                <a:gd name="T190" fmla="*/ 0 h 1563"/>
                <a:gd name="T191" fmla="*/ 2896 w 2896"/>
                <a:gd name="T192" fmla="*/ 1563 h 1563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896" h="1563">
                  <a:moveTo>
                    <a:pt x="2754" y="1539"/>
                  </a:moveTo>
                  <a:lnTo>
                    <a:pt x="2752" y="1535"/>
                  </a:lnTo>
                  <a:lnTo>
                    <a:pt x="2746" y="1528"/>
                  </a:lnTo>
                  <a:lnTo>
                    <a:pt x="2738" y="1516"/>
                  </a:lnTo>
                  <a:lnTo>
                    <a:pt x="2728" y="1504"/>
                  </a:lnTo>
                  <a:lnTo>
                    <a:pt x="2715" y="1496"/>
                  </a:lnTo>
                  <a:lnTo>
                    <a:pt x="2699" y="1490"/>
                  </a:lnTo>
                  <a:lnTo>
                    <a:pt x="2685" y="1486"/>
                  </a:lnTo>
                  <a:lnTo>
                    <a:pt x="2671" y="1486"/>
                  </a:lnTo>
                  <a:lnTo>
                    <a:pt x="2658" y="1490"/>
                  </a:lnTo>
                  <a:lnTo>
                    <a:pt x="2650" y="1500"/>
                  </a:lnTo>
                  <a:lnTo>
                    <a:pt x="2644" y="1510"/>
                  </a:lnTo>
                  <a:lnTo>
                    <a:pt x="2640" y="1516"/>
                  </a:lnTo>
                  <a:lnTo>
                    <a:pt x="2636" y="1520"/>
                  </a:lnTo>
                  <a:lnTo>
                    <a:pt x="2632" y="1522"/>
                  </a:lnTo>
                  <a:lnTo>
                    <a:pt x="2630" y="1524"/>
                  </a:lnTo>
                  <a:lnTo>
                    <a:pt x="2628" y="1524"/>
                  </a:lnTo>
                  <a:lnTo>
                    <a:pt x="2624" y="1522"/>
                  </a:lnTo>
                  <a:lnTo>
                    <a:pt x="2612" y="1514"/>
                  </a:lnTo>
                  <a:lnTo>
                    <a:pt x="2591" y="1504"/>
                  </a:lnTo>
                  <a:lnTo>
                    <a:pt x="2559" y="1492"/>
                  </a:lnTo>
                  <a:lnTo>
                    <a:pt x="2534" y="1486"/>
                  </a:lnTo>
                  <a:lnTo>
                    <a:pt x="2510" y="1480"/>
                  </a:lnTo>
                  <a:lnTo>
                    <a:pt x="2492" y="1474"/>
                  </a:lnTo>
                  <a:lnTo>
                    <a:pt x="2480" y="1472"/>
                  </a:lnTo>
                  <a:lnTo>
                    <a:pt x="2477" y="1472"/>
                  </a:lnTo>
                  <a:lnTo>
                    <a:pt x="2480" y="1468"/>
                  </a:lnTo>
                  <a:lnTo>
                    <a:pt x="2488" y="1463"/>
                  </a:lnTo>
                  <a:lnTo>
                    <a:pt x="2502" y="1453"/>
                  </a:lnTo>
                  <a:lnTo>
                    <a:pt x="2514" y="1443"/>
                  </a:lnTo>
                  <a:lnTo>
                    <a:pt x="2524" y="1431"/>
                  </a:lnTo>
                  <a:lnTo>
                    <a:pt x="2528" y="1421"/>
                  </a:lnTo>
                  <a:lnTo>
                    <a:pt x="2526" y="1411"/>
                  </a:lnTo>
                  <a:lnTo>
                    <a:pt x="2518" y="1396"/>
                  </a:lnTo>
                  <a:lnTo>
                    <a:pt x="2506" y="1376"/>
                  </a:lnTo>
                  <a:lnTo>
                    <a:pt x="2494" y="1356"/>
                  </a:lnTo>
                  <a:lnTo>
                    <a:pt x="2482" y="1337"/>
                  </a:lnTo>
                  <a:lnTo>
                    <a:pt x="2471" y="1319"/>
                  </a:lnTo>
                  <a:lnTo>
                    <a:pt x="2463" y="1307"/>
                  </a:lnTo>
                  <a:lnTo>
                    <a:pt x="2461" y="1303"/>
                  </a:lnTo>
                  <a:lnTo>
                    <a:pt x="2457" y="1305"/>
                  </a:lnTo>
                  <a:lnTo>
                    <a:pt x="2445" y="1309"/>
                  </a:lnTo>
                  <a:lnTo>
                    <a:pt x="2429" y="1317"/>
                  </a:lnTo>
                  <a:lnTo>
                    <a:pt x="2414" y="1325"/>
                  </a:lnTo>
                  <a:lnTo>
                    <a:pt x="2398" y="1333"/>
                  </a:lnTo>
                  <a:lnTo>
                    <a:pt x="2384" y="1341"/>
                  </a:lnTo>
                  <a:lnTo>
                    <a:pt x="2376" y="1348"/>
                  </a:lnTo>
                  <a:lnTo>
                    <a:pt x="2366" y="1358"/>
                  </a:lnTo>
                  <a:lnTo>
                    <a:pt x="2354" y="1366"/>
                  </a:lnTo>
                  <a:lnTo>
                    <a:pt x="2339" y="1366"/>
                  </a:lnTo>
                  <a:lnTo>
                    <a:pt x="2321" y="1362"/>
                  </a:lnTo>
                  <a:lnTo>
                    <a:pt x="2305" y="1354"/>
                  </a:lnTo>
                  <a:lnTo>
                    <a:pt x="2290" y="1344"/>
                  </a:lnTo>
                  <a:lnTo>
                    <a:pt x="2272" y="1335"/>
                  </a:lnTo>
                  <a:lnTo>
                    <a:pt x="2256" y="1327"/>
                  </a:lnTo>
                  <a:lnTo>
                    <a:pt x="2246" y="1321"/>
                  </a:lnTo>
                  <a:lnTo>
                    <a:pt x="2242" y="1319"/>
                  </a:lnTo>
                  <a:lnTo>
                    <a:pt x="2238" y="1323"/>
                  </a:lnTo>
                  <a:lnTo>
                    <a:pt x="2228" y="1331"/>
                  </a:lnTo>
                  <a:lnTo>
                    <a:pt x="2215" y="1342"/>
                  </a:lnTo>
                  <a:lnTo>
                    <a:pt x="2197" y="1354"/>
                  </a:lnTo>
                  <a:lnTo>
                    <a:pt x="2177" y="1370"/>
                  </a:lnTo>
                  <a:lnTo>
                    <a:pt x="2160" y="1382"/>
                  </a:lnTo>
                  <a:lnTo>
                    <a:pt x="2142" y="1394"/>
                  </a:lnTo>
                  <a:lnTo>
                    <a:pt x="2126" y="1402"/>
                  </a:lnTo>
                  <a:lnTo>
                    <a:pt x="2108" y="1405"/>
                  </a:lnTo>
                  <a:lnTo>
                    <a:pt x="2087" y="1411"/>
                  </a:lnTo>
                  <a:lnTo>
                    <a:pt x="2063" y="1415"/>
                  </a:lnTo>
                  <a:lnTo>
                    <a:pt x="2043" y="1423"/>
                  </a:lnTo>
                  <a:lnTo>
                    <a:pt x="2028" y="1431"/>
                  </a:lnTo>
                  <a:lnTo>
                    <a:pt x="2016" y="1445"/>
                  </a:lnTo>
                  <a:lnTo>
                    <a:pt x="2004" y="1465"/>
                  </a:lnTo>
                  <a:lnTo>
                    <a:pt x="1986" y="1486"/>
                  </a:lnTo>
                  <a:lnTo>
                    <a:pt x="1963" y="1506"/>
                  </a:lnTo>
                  <a:lnTo>
                    <a:pt x="1937" y="1522"/>
                  </a:lnTo>
                  <a:lnTo>
                    <a:pt x="1910" y="1531"/>
                  </a:lnTo>
                  <a:lnTo>
                    <a:pt x="1884" y="1539"/>
                  </a:lnTo>
                  <a:lnTo>
                    <a:pt x="1860" y="1547"/>
                  </a:lnTo>
                  <a:lnTo>
                    <a:pt x="1837" y="1555"/>
                  </a:lnTo>
                  <a:lnTo>
                    <a:pt x="1815" y="1561"/>
                  </a:lnTo>
                  <a:lnTo>
                    <a:pt x="1795" y="1561"/>
                  </a:lnTo>
                  <a:lnTo>
                    <a:pt x="1784" y="1553"/>
                  </a:lnTo>
                  <a:lnTo>
                    <a:pt x="1776" y="1541"/>
                  </a:lnTo>
                  <a:lnTo>
                    <a:pt x="1770" y="1528"/>
                  </a:lnTo>
                  <a:lnTo>
                    <a:pt x="1768" y="1514"/>
                  </a:lnTo>
                  <a:lnTo>
                    <a:pt x="1764" y="1502"/>
                  </a:lnTo>
                  <a:lnTo>
                    <a:pt x="1756" y="1492"/>
                  </a:lnTo>
                  <a:lnTo>
                    <a:pt x="1744" y="1484"/>
                  </a:lnTo>
                  <a:lnTo>
                    <a:pt x="1723" y="1480"/>
                  </a:lnTo>
                  <a:lnTo>
                    <a:pt x="1697" y="1478"/>
                  </a:lnTo>
                  <a:lnTo>
                    <a:pt x="1669" y="1476"/>
                  </a:lnTo>
                  <a:lnTo>
                    <a:pt x="1642" y="1472"/>
                  </a:lnTo>
                  <a:lnTo>
                    <a:pt x="1614" y="1466"/>
                  </a:lnTo>
                  <a:lnTo>
                    <a:pt x="1601" y="1459"/>
                  </a:lnTo>
                  <a:lnTo>
                    <a:pt x="1591" y="1449"/>
                  </a:lnTo>
                  <a:lnTo>
                    <a:pt x="1583" y="1439"/>
                  </a:lnTo>
                  <a:lnTo>
                    <a:pt x="1575" y="1429"/>
                  </a:lnTo>
                  <a:lnTo>
                    <a:pt x="1567" y="1419"/>
                  </a:lnTo>
                  <a:lnTo>
                    <a:pt x="1557" y="1415"/>
                  </a:lnTo>
                  <a:lnTo>
                    <a:pt x="1545" y="1415"/>
                  </a:lnTo>
                  <a:lnTo>
                    <a:pt x="1528" y="1421"/>
                  </a:lnTo>
                  <a:lnTo>
                    <a:pt x="1502" y="1437"/>
                  </a:lnTo>
                  <a:lnTo>
                    <a:pt x="1479" y="1455"/>
                  </a:lnTo>
                  <a:lnTo>
                    <a:pt x="1455" y="1472"/>
                  </a:lnTo>
                  <a:lnTo>
                    <a:pt x="1435" y="1492"/>
                  </a:lnTo>
                  <a:lnTo>
                    <a:pt x="1421" y="1508"/>
                  </a:lnTo>
                  <a:lnTo>
                    <a:pt x="1410" y="1520"/>
                  </a:lnTo>
                  <a:lnTo>
                    <a:pt x="1402" y="1528"/>
                  </a:lnTo>
                  <a:lnTo>
                    <a:pt x="1390" y="1537"/>
                  </a:lnTo>
                  <a:lnTo>
                    <a:pt x="1378" y="1547"/>
                  </a:lnTo>
                  <a:lnTo>
                    <a:pt x="1364" y="1555"/>
                  </a:lnTo>
                  <a:lnTo>
                    <a:pt x="1353" y="1561"/>
                  </a:lnTo>
                  <a:lnTo>
                    <a:pt x="1345" y="1563"/>
                  </a:lnTo>
                  <a:lnTo>
                    <a:pt x="1339" y="1561"/>
                  </a:lnTo>
                  <a:lnTo>
                    <a:pt x="1339" y="1553"/>
                  </a:lnTo>
                  <a:lnTo>
                    <a:pt x="1343" y="1541"/>
                  </a:lnTo>
                  <a:lnTo>
                    <a:pt x="1347" y="1528"/>
                  </a:lnTo>
                  <a:lnTo>
                    <a:pt x="1353" y="1510"/>
                  </a:lnTo>
                  <a:lnTo>
                    <a:pt x="1356" y="1492"/>
                  </a:lnTo>
                  <a:lnTo>
                    <a:pt x="1358" y="1476"/>
                  </a:lnTo>
                  <a:lnTo>
                    <a:pt x="1358" y="1461"/>
                  </a:lnTo>
                  <a:lnTo>
                    <a:pt x="1353" y="1449"/>
                  </a:lnTo>
                  <a:lnTo>
                    <a:pt x="1343" y="1441"/>
                  </a:lnTo>
                  <a:lnTo>
                    <a:pt x="1321" y="1437"/>
                  </a:lnTo>
                  <a:lnTo>
                    <a:pt x="1301" y="1441"/>
                  </a:lnTo>
                  <a:lnTo>
                    <a:pt x="1282" y="1449"/>
                  </a:lnTo>
                  <a:lnTo>
                    <a:pt x="1260" y="1457"/>
                  </a:lnTo>
                  <a:lnTo>
                    <a:pt x="1234" y="1463"/>
                  </a:lnTo>
                  <a:lnTo>
                    <a:pt x="1205" y="1465"/>
                  </a:lnTo>
                  <a:lnTo>
                    <a:pt x="1173" y="1459"/>
                  </a:lnTo>
                  <a:lnTo>
                    <a:pt x="1140" y="1449"/>
                  </a:lnTo>
                  <a:lnTo>
                    <a:pt x="1106" y="1435"/>
                  </a:lnTo>
                  <a:lnTo>
                    <a:pt x="1077" y="1421"/>
                  </a:lnTo>
                  <a:lnTo>
                    <a:pt x="1053" y="1409"/>
                  </a:lnTo>
                  <a:lnTo>
                    <a:pt x="1038" y="1402"/>
                  </a:lnTo>
                  <a:lnTo>
                    <a:pt x="1026" y="1398"/>
                  </a:lnTo>
                  <a:lnTo>
                    <a:pt x="1012" y="1400"/>
                  </a:lnTo>
                  <a:lnTo>
                    <a:pt x="998" y="1404"/>
                  </a:lnTo>
                  <a:lnTo>
                    <a:pt x="984" y="1405"/>
                  </a:lnTo>
                  <a:lnTo>
                    <a:pt x="969" y="1404"/>
                  </a:lnTo>
                  <a:lnTo>
                    <a:pt x="951" y="1396"/>
                  </a:lnTo>
                  <a:lnTo>
                    <a:pt x="931" y="1380"/>
                  </a:lnTo>
                  <a:lnTo>
                    <a:pt x="908" y="1364"/>
                  </a:lnTo>
                  <a:lnTo>
                    <a:pt x="884" y="1346"/>
                  </a:lnTo>
                  <a:lnTo>
                    <a:pt x="860" y="1331"/>
                  </a:lnTo>
                  <a:lnTo>
                    <a:pt x="843" y="1317"/>
                  </a:lnTo>
                  <a:lnTo>
                    <a:pt x="831" y="1307"/>
                  </a:lnTo>
                  <a:lnTo>
                    <a:pt x="817" y="1297"/>
                  </a:lnTo>
                  <a:lnTo>
                    <a:pt x="799" y="1283"/>
                  </a:lnTo>
                  <a:lnTo>
                    <a:pt x="778" y="1268"/>
                  </a:lnTo>
                  <a:lnTo>
                    <a:pt x="754" y="1250"/>
                  </a:lnTo>
                  <a:lnTo>
                    <a:pt x="734" y="1234"/>
                  </a:lnTo>
                  <a:lnTo>
                    <a:pt x="717" y="1219"/>
                  </a:lnTo>
                  <a:lnTo>
                    <a:pt x="709" y="1207"/>
                  </a:lnTo>
                  <a:lnTo>
                    <a:pt x="705" y="1189"/>
                  </a:lnTo>
                  <a:lnTo>
                    <a:pt x="701" y="1169"/>
                  </a:lnTo>
                  <a:lnTo>
                    <a:pt x="697" y="1150"/>
                  </a:lnTo>
                  <a:lnTo>
                    <a:pt x="691" y="1134"/>
                  </a:lnTo>
                  <a:lnTo>
                    <a:pt x="683" y="1126"/>
                  </a:lnTo>
                  <a:lnTo>
                    <a:pt x="675" y="1126"/>
                  </a:lnTo>
                  <a:lnTo>
                    <a:pt x="666" y="1132"/>
                  </a:lnTo>
                  <a:lnTo>
                    <a:pt x="656" y="1140"/>
                  </a:lnTo>
                  <a:lnTo>
                    <a:pt x="644" y="1148"/>
                  </a:lnTo>
                  <a:lnTo>
                    <a:pt x="632" y="1154"/>
                  </a:lnTo>
                  <a:lnTo>
                    <a:pt x="620" y="1156"/>
                  </a:lnTo>
                  <a:lnTo>
                    <a:pt x="612" y="1152"/>
                  </a:lnTo>
                  <a:lnTo>
                    <a:pt x="606" y="1142"/>
                  </a:lnTo>
                  <a:lnTo>
                    <a:pt x="591" y="1100"/>
                  </a:lnTo>
                  <a:lnTo>
                    <a:pt x="565" y="1063"/>
                  </a:lnTo>
                  <a:lnTo>
                    <a:pt x="532" y="1026"/>
                  </a:lnTo>
                  <a:lnTo>
                    <a:pt x="510" y="1006"/>
                  </a:lnTo>
                  <a:lnTo>
                    <a:pt x="484" y="984"/>
                  </a:lnTo>
                  <a:lnTo>
                    <a:pt x="461" y="963"/>
                  </a:lnTo>
                  <a:lnTo>
                    <a:pt x="437" y="943"/>
                  </a:lnTo>
                  <a:lnTo>
                    <a:pt x="419" y="923"/>
                  </a:lnTo>
                  <a:lnTo>
                    <a:pt x="406" y="908"/>
                  </a:lnTo>
                  <a:lnTo>
                    <a:pt x="390" y="894"/>
                  </a:lnTo>
                  <a:lnTo>
                    <a:pt x="374" y="890"/>
                  </a:lnTo>
                  <a:lnTo>
                    <a:pt x="356" y="892"/>
                  </a:lnTo>
                  <a:lnTo>
                    <a:pt x="343" y="900"/>
                  </a:lnTo>
                  <a:lnTo>
                    <a:pt x="331" y="910"/>
                  </a:lnTo>
                  <a:lnTo>
                    <a:pt x="321" y="919"/>
                  </a:lnTo>
                  <a:lnTo>
                    <a:pt x="309" y="921"/>
                  </a:lnTo>
                  <a:lnTo>
                    <a:pt x="295" y="913"/>
                  </a:lnTo>
                  <a:lnTo>
                    <a:pt x="280" y="898"/>
                  </a:lnTo>
                  <a:lnTo>
                    <a:pt x="266" y="870"/>
                  </a:lnTo>
                  <a:lnTo>
                    <a:pt x="246" y="839"/>
                  </a:lnTo>
                  <a:lnTo>
                    <a:pt x="217" y="809"/>
                  </a:lnTo>
                  <a:lnTo>
                    <a:pt x="183" y="782"/>
                  </a:lnTo>
                  <a:lnTo>
                    <a:pt x="152" y="756"/>
                  </a:lnTo>
                  <a:lnTo>
                    <a:pt x="124" y="734"/>
                  </a:lnTo>
                  <a:lnTo>
                    <a:pt x="105" y="717"/>
                  </a:lnTo>
                  <a:lnTo>
                    <a:pt x="87" y="697"/>
                  </a:lnTo>
                  <a:lnTo>
                    <a:pt x="73" y="677"/>
                  </a:lnTo>
                  <a:lnTo>
                    <a:pt x="61" y="662"/>
                  </a:lnTo>
                  <a:lnTo>
                    <a:pt x="53" y="652"/>
                  </a:lnTo>
                  <a:lnTo>
                    <a:pt x="51" y="648"/>
                  </a:lnTo>
                  <a:lnTo>
                    <a:pt x="47" y="648"/>
                  </a:lnTo>
                  <a:lnTo>
                    <a:pt x="40" y="650"/>
                  </a:lnTo>
                  <a:lnTo>
                    <a:pt x="30" y="650"/>
                  </a:lnTo>
                  <a:lnTo>
                    <a:pt x="20" y="648"/>
                  </a:lnTo>
                  <a:lnTo>
                    <a:pt x="8" y="646"/>
                  </a:lnTo>
                  <a:lnTo>
                    <a:pt x="2" y="638"/>
                  </a:lnTo>
                  <a:lnTo>
                    <a:pt x="0" y="628"/>
                  </a:lnTo>
                  <a:lnTo>
                    <a:pt x="4" y="614"/>
                  </a:lnTo>
                  <a:lnTo>
                    <a:pt x="10" y="593"/>
                  </a:lnTo>
                  <a:lnTo>
                    <a:pt x="14" y="575"/>
                  </a:lnTo>
                  <a:lnTo>
                    <a:pt x="14" y="559"/>
                  </a:lnTo>
                  <a:lnTo>
                    <a:pt x="12" y="541"/>
                  </a:lnTo>
                  <a:lnTo>
                    <a:pt x="10" y="524"/>
                  </a:lnTo>
                  <a:lnTo>
                    <a:pt x="12" y="504"/>
                  </a:lnTo>
                  <a:lnTo>
                    <a:pt x="12" y="482"/>
                  </a:lnTo>
                  <a:lnTo>
                    <a:pt x="8" y="463"/>
                  </a:lnTo>
                  <a:lnTo>
                    <a:pt x="6" y="449"/>
                  </a:lnTo>
                  <a:lnTo>
                    <a:pt x="4" y="439"/>
                  </a:lnTo>
                  <a:lnTo>
                    <a:pt x="10" y="431"/>
                  </a:lnTo>
                  <a:lnTo>
                    <a:pt x="22" y="427"/>
                  </a:lnTo>
                  <a:lnTo>
                    <a:pt x="34" y="429"/>
                  </a:lnTo>
                  <a:lnTo>
                    <a:pt x="44" y="437"/>
                  </a:lnTo>
                  <a:lnTo>
                    <a:pt x="51" y="449"/>
                  </a:lnTo>
                  <a:lnTo>
                    <a:pt x="57" y="461"/>
                  </a:lnTo>
                  <a:lnTo>
                    <a:pt x="65" y="471"/>
                  </a:lnTo>
                  <a:lnTo>
                    <a:pt x="75" y="475"/>
                  </a:lnTo>
                  <a:lnTo>
                    <a:pt x="87" y="473"/>
                  </a:lnTo>
                  <a:lnTo>
                    <a:pt x="105" y="465"/>
                  </a:lnTo>
                  <a:lnTo>
                    <a:pt x="118" y="463"/>
                  </a:lnTo>
                  <a:lnTo>
                    <a:pt x="132" y="463"/>
                  </a:lnTo>
                  <a:lnTo>
                    <a:pt x="144" y="459"/>
                  </a:lnTo>
                  <a:lnTo>
                    <a:pt x="152" y="451"/>
                  </a:lnTo>
                  <a:lnTo>
                    <a:pt x="158" y="435"/>
                  </a:lnTo>
                  <a:lnTo>
                    <a:pt x="164" y="412"/>
                  </a:lnTo>
                  <a:lnTo>
                    <a:pt x="169" y="394"/>
                  </a:lnTo>
                  <a:lnTo>
                    <a:pt x="171" y="376"/>
                  </a:lnTo>
                  <a:lnTo>
                    <a:pt x="169" y="360"/>
                  </a:lnTo>
                  <a:lnTo>
                    <a:pt x="156" y="347"/>
                  </a:lnTo>
                  <a:lnTo>
                    <a:pt x="140" y="335"/>
                  </a:lnTo>
                  <a:lnTo>
                    <a:pt x="122" y="325"/>
                  </a:lnTo>
                  <a:lnTo>
                    <a:pt x="108" y="315"/>
                  </a:lnTo>
                  <a:lnTo>
                    <a:pt x="99" y="305"/>
                  </a:lnTo>
                  <a:lnTo>
                    <a:pt x="97" y="293"/>
                  </a:lnTo>
                  <a:lnTo>
                    <a:pt x="101" y="278"/>
                  </a:lnTo>
                  <a:lnTo>
                    <a:pt x="108" y="254"/>
                  </a:lnTo>
                  <a:lnTo>
                    <a:pt x="114" y="229"/>
                  </a:lnTo>
                  <a:lnTo>
                    <a:pt x="118" y="205"/>
                  </a:lnTo>
                  <a:lnTo>
                    <a:pt x="124" y="183"/>
                  </a:lnTo>
                  <a:lnTo>
                    <a:pt x="132" y="168"/>
                  </a:lnTo>
                  <a:lnTo>
                    <a:pt x="140" y="158"/>
                  </a:lnTo>
                  <a:lnTo>
                    <a:pt x="148" y="150"/>
                  </a:lnTo>
                  <a:lnTo>
                    <a:pt x="154" y="146"/>
                  </a:lnTo>
                  <a:lnTo>
                    <a:pt x="158" y="142"/>
                  </a:lnTo>
                  <a:lnTo>
                    <a:pt x="160" y="140"/>
                  </a:lnTo>
                  <a:lnTo>
                    <a:pt x="162" y="138"/>
                  </a:lnTo>
                  <a:lnTo>
                    <a:pt x="256" y="152"/>
                  </a:lnTo>
                  <a:lnTo>
                    <a:pt x="284" y="105"/>
                  </a:lnTo>
                  <a:lnTo>
                    <a:pt x="355" y="42"/>
                  </a:lnTo>
                  <a:lnTo>
                    <a:pt x="384" y="24"/>
                  </a:lnTo>
                  <a:lnTo>
                    <a:pt x="492" y="61"/>
                  </a:lnTo>
                  <a:lnTo>
                    <a:pt x="530" y="87"/>
                  </a:lnTo>
                  <a:lnTo>
                    <a:pt x="589" y="81"/>
                  </a:lnTo>
                  <a:lnTo>
                    <a:pt x="626" y="36"/>
                  </a:lnTo>
                  <a:lnTo>
                    <a:pt x="792" y="67"/>
                  </a:lnTo>
                  <a:lnTo>
                    <a:pt x="841" y="106"/>
                  </a:lnTo>
                  <a:lnTo>
                    <a:pt x="896" y="118"/>
                  </a:lnTo>
                  <a:lnTo>
                    <a:pt x="1032" y="81"/>
                  </a:lnTo>
                  <a:lnTo>
                    <a:pt x="1071" y="105"/>
                  </a:lnTo>
                  <a:lnTo>
                    <a:pt x="1179" y="34"/>
                  </a:lnTo>
                  <a:lnTo>
                    <a:pt x="1297" y="32"/>
                  </a:lnTo>
                  <a:lnTo>
                    <a:pt x="1366" y="0"/>
                  </a:lnTo>
                  <a:lnTo>
                    <a:pt x="1461" y="12"/>
                  </a:lnTo>
                  <a:lnTo>
                    <a:pt x="1575" y="87"/>
                  </a:lnTo>
                  <a:lnTo>
                    <a:pt x="1666" y="75"/>
                  </a:lnTo>
                  <a:lnTo>
                    <a:pt x="1669" y="110"/>
                  </a:lnTo>
                  <a:lnTo>
                    <a:pt x="1628" y="138"/>
                  </a:lnTo>
                  <a:lnTo>
                    <a:pt x="1667" y="158"/>
                  </a:lnTo>
                  <a:lnTo>
                    <a:pt x="1666" y="205"/>
                  </a:lnTo>
                  <a:lnTo>
                    <a:pt x="1632" y="295"/>
                  </a:lnTo>
                  <a:lnTo>
                    <a:pt x="1634" y="347"/>
                  </a:lnTo>
                  <a:lnTo>
                    <a:pt x="1589" y="349"/>
                  </a:lnTo>
                  <a:lnTo>
                    <a:pt x="1595" y="431"/>
                  </a:lnTo>
                  <a:lnTo>
                    <a:pt x="1650" y="520"/>
                  </a:lnTo>
                  <a:lnTo>
                    <a:pt x="1701" y="632"/>
                  </a:lnTo>
                  <a:lnTo>
                    <a:pt x="1774" y="628"/>
                  </a:lnTo>
                  <a:lnTo>
                    <a:pt x="1845" y="663"/>
                  </a:lnTo>
                  <a:lnTo>
                    <a:pt x="1870" y="665"/>
                  </a:lnTo>
                  <a:lnTo>
                    <a:pt x="1902" y="683"/>
                  </a:lnTo>
                  <a:lnTo>
                    <a:pt x="1978" y="730"/>
                  </a:lnTo>
                  <a:lnTo>
                    <a:pt x="2041" y="726"/>
                  </a:lnTo>
                  <a:lnTo>
                    <a:pt x="2110" y="758"/>
                  </a:lnTo>
                  <a:lnTo>
                    <a:pt x="2207" y="756"/>
                  </a:lnTo>
                  <a:lnTo>
                    <a:pt x="2321" y="799"/>
                  </a:lnTo>
                  <a:lnTo>
                    <a:pt x="2402" y="860"/>
                  </a:lnTo>
                  <a:lnTo>
                    <a:pt x="2410" y="913"/>
                  </a:lnTo>
                  <a:lnTo>
                    <a:pt x="2486" y="923"/>
                  </a:lnTo>
                  <a:lnTo>
                    <a:pt x="2557" y="939"/>
                  </a:lnTo>
                  <a:lnTo>
                    <a:pt x="2628" y="843"/>
                  </a:lnTo>
                  <a:lnTo>
                    <a:pt x="2644" y="793"/>
                  </a:lnTo>
                  <a:lnTo>
                    <a:pt x="2634" y="758"/>
                  </a:lnTo>
                  <a:lnTo>
                    <a:pt x="2681" y="764"/>
                  </a:lnTo>
                  <a:lnTo>
                    <a:pt x="2740" y="803"/>
                  </a:lnTo>
                  <a:lnTo>
                    <a:pt x="2786" y="829"/>
                  </a:lnTo>
                  <a:lnTo>
                    <a:pt x="2817" y="925"/>
                  </a:lnTo>
                  <a:lnTo>
                    <a:pt x="2880" y="992"/>
                  </a:lnTo>
                  <a:lnTo>
                    <a:pt x="2874" y="1020"/>
                  </a:lnTo>
                  <a:lnTo>
                    <a:pt x="2841" y="1033"/>
                  </a:lnTo>
                  <a:lnTo>
                    <a:pt x="2880" y="1106"/>
                  </a:lnTo>
                  <a:lnTo>
                    <a:pt x="2894" y="1240"/>
                  </a:lnTo>
                  <a:lnTo>
                    <a:pt x="2896" y="1358"/>
                  </a:lnTo>
                  <a:lnTo>
                    <a:pt x="2858" y="1378"/>
                  </a:lnTo>
                  <a:lnTo>
                    <a:pt x="2849" y="1413"/>
                  </a:lnTo>
                  <a:lnTo>
                    <a:pt x="2829" y="1472"/>
                  </a:lnTo>
                  <a:lnTo>
                    <a:pt x="2835" y="1528"/>
                  </a:lnTo>
                  <a:lnTo>
                    <a:pt x="2799" y="1541"/>
                  </a:lnTo>
                  <a:lnTo>
                    <a:pt x="2774" y="1520"/>
                  </a:lnTo>
                  <a:lnTo>
                    <a:pt x="2754" y="1539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70"/>
            <p:cNvSpPr>
              <a:spLocks/>
            </p:cNvSpPr>
            <p:nvPr/>
          </p:nvSpPr>
          <p:spPr bwMode="gray">
            <a:xfrm>
              <a:off x="900" y="2373"/>
              <a:ext cx="1448" cy="781"/>
            </a:xfrm>
            <a:custGeom>
              <a:avLst/>
              <a:gdLst>
                <a:gd name="T0" fmla="*/ 682 w 2896"/>
                <a:gd name="T1" fmla="*/ 376 h 1563"/>
                <a:gd name="T2" fmla="*/ 665 w 2896"/>
                <a:gd name="T3" fmla="*/ 372 h 1563"/>
                <a:gd name="T4" fmla="*/ 658 w 2896"/>
                <a:gd name="T5" fmla="*/ 380 h 1563"/>
                <a:gd name="T6" fmla="*/ 653 w 2896"/>
                <a:gd name="T7" fmla="*/ 378 h 1563"/>
                <a:gd name="T8" fmla="*/ 623 w 2896"/>
                <a:gd name="T9" fmla="*/ 368 h 1563"/>
                <a:gd name="T10" fmla="*/ 626 w 2896"/>
                <a:gd name="T11" fmla="*/ 363 h 1563"/>
                <a:gd name="T12" fmla="*/ 630 w 2896"/>
                <a:gd name="T13" fmla="*/ 349 h 1563"/>
                <a:gd name="T14" fmla="*/ 616 w 2896"/>
                <a:gd name="T15" fmla="*/ 326 h 1563"/>
                <a:gd name="T16" fmla="*/ 604 w 2896"/>
                <a:gd name="T17" fmla="*/ 331 h 1563"/>
                <a:gd name="T18" fmla="*/ 589 w 2896"/>
                <a:gd name="T19" fmla="*/ 341 h 1563"/>
                <a:gd name="T20" fmla="*/ 568 w 2896"/>
                <a:gd name="T21" fmla="*/ 333 h 1563"/>
                <a:gd name="T22" fmla="*/ 557 w 2896"/>
                <a:gd name="T23" fmla="*/ 332 h 1563"/>
                <a:gd name="T24" fmla="*/ 536 w 2896"/>
                <a:gd name="T25" fmla="*/ 348 h 1563"/>
                <a:gd name="T26" fmla="*/ 511 w 2896"/>
                <a:gd name="T27" fmla="*/ 355 h 1563"/>
                <a:gd name="T28" fmla="*/ 491 w 2896"/>
                <a:gd name="T29" fmla="*/ 376 h 1563"/>
                <a:gd name="T30" fmla="*/ 459 w 2896"/>
                <a:gd name="T31" fmla="*/ 388 h 1563"/>
                <a:gd name="T32" fmla="*/ 442 w 2896"/>
                <a:gd name="T33" fmla="*/ 382 h 1563"/>
                <a:gd name="T34" fmla="*/ 431 w 2896"/>
                <a:gd name="T35" fmla="*/ 370 h 1563"/>
                <a:gd name="T36" fmla="*/ 400 w 2896"/>
                <a:gd name="T37" fmla="*/ 364 h 1563"/>
                <a:gd name="T38" fmla="*/ 389 w 2896"/>
                <a:gd name="T39" fmla="*/ 353 h 1563"/>
                <a:gd name="T40" fmla="*/ 364 w 2896"/>
                <a:gd name="T41" fmla="*/ 368 h 1563"/>
                <a:gd name="T42" fmla="*/ 348 w 2896"/>
                <a:gd name="T43" fmla="*/ 384 h 1563"/>
                <a:gd name="T44" fmla="*/ 335 w 2896"/>
                <a:gd name="T45" fmla="*/ 390 h 1563"/>
                <a:gd name="T46" fmla="*/ 339 w 2896"/>
                <a:gd name="T47" fmla="*/ 373 h 1563"/>
                <a:gd name="T48" fmla="*/ 331 w 2896"/>
                <a:gd name="T49" fmla="*/ 359 h 1563"/>
                <a:gd name="T50" fmla="*/ 302 w 2896"/>
                <a:gd name="T51" fmla="*/ 366 h 1563"/>
                <a:gd name="T52" fmla="*/ 264 w 2896"/>
                <a:gd name="T53" fmla="*/ 352 h 1563"/>
                <a:gd name="T54" fmla="*/ 246 w 2896"/>
                <a:gd name="T55" fmla="*/ 351 h 1563"/>
                <a:gd name="T56" fmla="*/ 221 w 2896"/>
                <a:gd name="T57" fmla="*/ 336 h 1563"/>
                <a:gd name="T58" fmla="*/ 200 w 2896"/>
                <a:gd name="T59" fmla="*/ 320 h 1563"/>
                <a:gd name="T60" fmla="*/ 178 w 2896"/>
                <a:gd name="T61" fmla="*/ 301 h 1563"/>
                <a:gd name="T62" fmla="*/ 171 w 2896"/>
                <a:gd name="T63" fmla="*/ 281 h 1563"/>
                <a:gd name="T64" fmla="*/ 158 w 2896"/>
                <a:gd name="T65" fmla="*/ 288 h 1563"/>
                <a:gd name="T66" fmla="*/ 142 w 2896"/>
                <a:gd name="T67" fmla="*/ 265 h 1563"/>
                <a:gd name="T68" fmla="*/ 109 w 2896"/>
                <a:gd name="T69" fmla="*/ 235 h 1563"/>
                <a:gd name="T70" fmla="*/ 89 w 2896"/>
                <a:gd name="T71" fmla="*/ 223 h 1563"/>
                <a:gd name="T72" fmla="*/ 74 w 2896"/>
                <a:gd name="T73" fmla="*/ 228 h 1563"/>
                <a:gd name="T74" fmla="*/ 46 w 2896"/>
                <a:gd name="T75" fmla="*/ 195 h 1563"/>
                <a:gd name="T76" fmla="*/ 19 w 2896"/>
                <a:gd name="T77" fmla="*/ 169 h 1563"/>
                <a:gd name="T78" fmla="*/ 10 w 2896"/>
                <a:gd name="T79" fmla="*/ 162 h 1563"/>
                <a:gd name="T80" fmla="*/ 0 w 2896"/>
                <a:gd name="T81" fmla="*/ 157 h 1563"/>
                <a:gd name="T82" fmla="*/ 3 w 2896"/>
                <a:gd name="T83" fmla="*/ 135 h 1563"/>
                <a:gd name="T84" fmla="*/ 1 w 2896"/>
                <a:gd name="T85" fmla="*/ 112 h 1563"/>
                <a:gd name="T86" fmla="*/ 11 w 2896"/>
                <a:gd name="T87" fmla="*/ 109 h 1563"/>
                <a:gd name="T88" fmla="*/ 22 w 2896"/>
                <a:gd name="T89" fmla="*/ 118 h 1563"/>
                <a:gd name="T90" fmla="*/ 38 w 2896"/>
                <a:gd name="T91" fmla="*/ 112 h 1563"/>
                <a:gd name="T92" fmla="*/ 43 w 2896"/>
                <a:gd name="T93" fmla="*/ 90 h 1563"/>
                <a:gd name="T94" fmla="*/ 25 w 2896"/>
                <a:gd name="T95" fmla="*/ 76 h 1563"/>
                <a:gd name="T96" fmla="*/ 29 w 2896"/>
                <a:gd name="T97" fmla="*/ 51 h 1563"/>
                <a:gd name="T98" fmla="*/ 39 w 2896"/>
                <a:gd name="T99" fmla="*/ 36 h 1563"/>
                <a:gd name="T100" fmla="*/ 71 w 2896"/>
                <a:gd name="T101" fmla="*/ 26 h 1563"/>
                <a:gd name="T102" fmla="*/ 148 w 2896"/>
                <a:gd name="T103" fmla="*/ 20 h 1563"/>
                <a:gd name="T104" fmla="*/ 258 w 2896"/>
                <a:gd name="T105" fmla="*/ 20 h 1563"/>
                <a:gd name="T106" fmla="*/ 365 w 2896"/>
                <a:gd name="T107" fmla="*/ 3 h 1563"/>
                <a:gd name="T108" fmla="*/ 417 w 2896"/>
                <a:gd name="T109" fmla="*/ 39 h 1563"/>
                <a:gd name="T110" fmla="*/ 399 w 2896"/>
                <a:gd name="T111" fmla="*/ 107 h 1563"/>
                <a:gd name="T112" fmla="*/ 467 w 2896"/>
                <a:gd name="T113" fmla="*/ 166 h 1563"/>
                <a:gd name="T114" fmla="*/ 552 w 2896"/>
                <a:gd name="T115" fmla="*/ 189 h 1563"/>
                <a:gd name="T116" fmla="*/ 640 w 2896"/>
                <a:gd name="T117" fmla="*/ 234 h 1563"/>
                <a:gd name="T118" fmla="*/ 685 w 2896"/>
                <a:gd name="T119" fmla="*/ 200 h 1563"/>
                <a:gd name="T120" fmla="*/ 711 w 2896"/>
                <a:gd name="T121" fmla="*/ 258 h 1563"/>
                <a:gd name="T122" fmla="*/ 713 w 2896"/>
                <a:gd name="T123" fmla="*/ 353 h 1563"/>
                <a:gd name="T124" fmla="*/ 689 w 2896"/>
                <a:gd name="T125" fmla="*/ 384 h 156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896"/>
                <a:gd name="T190" fmla="*/ 0 h 1563"/>
                <a:gd name="T191" fmla="*/ 2896 w 2896"/>
                <a:gd name="T192" fmla="*/ 1563 h 1563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896" h="1563">
                  <a:moveTo>
                    <a:pt x="2754" y="1539"/>
                  </a:moveTo>
                  <a:lnTo>
                    <a:pt x="2752" y="1535"/>
                  </a:lnTo>
                  <a:lnTo>
                    <a:pt x="2746" y="1528"/>
                  </a:lnTo>
                  <a:lnTo>
                    <a:pt x="2738" y="1516"/>
                  </a:lnTo>
                  <a:lnTo>
                    <a:pt x="2728" y="1504"/>
                  </a:lnTo>
                  <a:lnTo>
                    <a:pt x="2715" y="1496"/>
                  </a:lnTo>
                  <a:lnTo>
                    <a:pt x="2699" y="1490"/>
                  </a:lnTo>
                  <a:lnTo>
                    <a:pt x="2685" y="1486"/>
                  </a:lnTo>
                  <a:lnTo>
                    <a:pt x="2671" y="1486"/>
                  </a:lnTo>
                  <a:lnTo>
                    <a:pt x="2658" y="1490"/>
                  </a:lnTo>
                  <a:lnTo>
                    <a:pt x="2650" y="1500"/>
                  </a:lnTo>
                  <a:lnTo>
                    <a:pt x="2644" y="1510"/>
                  </a:lnTo>
                  <a:lnTo>
                    <a:pt x="2640" y="1516"/>
                  </a:lnTo>
                  <a:lnTo>
                    <a:pt x="2636" y="1520"/>
                  </a:lnTo>
                  <a:lnTo>
                    <a:pt x="2632" y="1522"/>
                  </a:lnTo>
                  <a:lnTo>
                    <a:pt x="2630" y="1524"/>
                  </a:lnTo>
                  <a:lnTo>
                    <a:pt x="2628" y="1524"/>
                  </a:lnTo>
                  <a:lnTo>
                    <a:pt x="2624" y="1522"/>
                  </a:lnTo>
                  <a:lnTo>
                    <a:pt x="2612" y="1514"/>
                  </a:lnTo>
                  <a:lnTo>
                    <a:pt x="2591" y="1504"/>
                  </a:lnTo>
                  <a:lnTo>
                    <a:pt x="2559" y="1492"/>
                  </a:lnTo>
                  <a:lnTo>
                    <a:pt x="2534" y="1486"/>
                  </a:lnTo>
                  <a:lnTo>
                    <a:pt x="2510" y="1480"/>
                  </a:lnTo>
                  <a:lnTo>
                    <a:pt x="2492" y="1474"/>
                  </a:lnTo>
                  <a:lnTo>
                    <a:pt x="2480" y="1472"/>
                  </a:lnTo>
                  <a:lnTo>
                    <a:pt x="2477" y="1472"/>
                  </a:lnTo>
                  <a:lnTo>
                    <a:pt x="2480" y="1468"/>
                  </a:lnTo>
                  <a:lnTo>
                    <a:pt x="2488" y="1463"/>
                  </a:lnTo>
                  <a:lnTo>
                    <a:pt x="2502" y="1453"/>
                  </a:lnTo>
                  <a:lnTo>
                    <a:pt x="2514" y="1443"/>
                  </a:lnTo>
                  <a:lnTo>
                    <a:pt x="2524" y="1431"/>
                  </a:lnTo>
                  <a:lnTo>
                    <a:pt x="2528" y="1421"/>
                  </a:lnTo>
                  <a:lnTo>
                    <a:pt x="2526" y="1411"/>
                  </a:lnTo>
                  <a:lnTo>
                    <a:pt x="2518" y="1396"/>
                  </a:lnTo>
                  <a:lnTo>
                    <a:pt x="2506" y="1376"/>
                  </a:lnTo>
                  <a:lnTo>
                    <a:pt x="2494" y="1356"/>
                  </a:lnTo>
                  <a:lnTo>
                    <a:pt x="2482" y="1337"/>
                  </a:lnTo>
                  <a:lnTo>
                    <a:pt x="2471" y="1319"/>
                  </a:lnTo>
                  <a:lnTo>
                    <a:pt x="2463" y="1307"/>
                  </a:lnTo>
                  <a:lnTo>
                    <a:pt x="2461" y="1303"/>
                  </a:lnTo>
                  <a:lnTo>
                    <a:pt x="2457" y="1305"/>
                  </a:lnTo>
                  <a:lnTo>
                    <a:pt x="2445" y="1309"/>
                  </a:lnTo>
                  <a:lnTo>
                    <a:pt x="2429" y="1317"/>
                  </a:lnTo>
                  <a:lnTo>
                    <a:pt x="2414" y="1325"/>
                  </a:lnTo>
                  <a:lnTo>
                    <a:pt x="2398" y="1333"/>
                  </a:lnTo>
                  <a:lnTo>
                    <a:pt x="2384" y="1341"/>
                  </a:lnTo>
                  <a:lnTo>
                    <a:pt x="2376" y="1348"/>
                  </a:lnTo>
                  <a:lnTo>
                    <a:pt x="2366" y="1358"/>
                  </a:lnTo>
                  <a:lnTo>
                    <a:pt x="2354" y="1366"/>
                  </a:lnTo>
                  <a:lnTo>
                    <a:pt x="2339" y="1366"/>
                  </a:lnTo>
                  <a:lnTo>
                    <a:pt x="2321" y="1362"/>
                  </a:lnTo>
                  <a:lnTo>
                    <a:pt x="2305" y="1354"/>
                  </a:lnTo>
                  <a:lnTo>
                    <a:pt x="2290" y="1344"/>
                  </a:lnTo>
                  <a:lnTo>
                    <a:pt x="2272" y="1335"/>
                  </a:lnTo>
                  <a:lnTo>
                    <a:pt x="2256" y="1327"/>
                  </a:lnTo>
                  <a:lnTo>
                    <a:pt x="2246" y="1321"/>
                  </a:lnTo>
                  <a:lnTo>
                    <a:pt x="2242" y="1319"/>
                  </a:lnTo>
                  <a:lnTo>
                    <a:pt x="2238" y="1323"/>
                  </a:lnTo>
                  <a:lnTo>
                    <a:pt x="2228" y="1331"/>
                  </a:lnTo>
                  <a:lnTo>
                    <a:pt x="2215" y="1342"/>
                  </a:lnTo>
                  <a:lnTo>
                    <a:pt x="2197" y="1354"/>
                  </a:lnTo>
                  <a:lnTo>
                    <a:pt x="2177" y="1370"/>
                  </a:lnTo>
                  <a:lnTo>
                    <a:pt x="2160" y="1382"/>
                  </a:lnTo>
                  <a:lnTo>
                    <a:pt x="2142" y="1394"/>
                  </a:lnTo>
                  <a:lnTo>
                    <a:pt x="2126" y="1402"/>
                  </a:lnTo>
                  <a:lnTo>
                    <a:pt x="2108" y="1405"/>
                  </a:lnTo>
                  <a:lnTo>
                    <a:pt x="2087" y="1411"/>
                  </a:lnTo>
                  <a:lnTo>
                    <a:pt x="2063" y="1415"/>
                  </a:lnTo>
                  <a:lnTo>
                    <a:pt x="2043" y="1423"/>
                  </a:lnTo>
                  <a:lnTo>
                    <a:pt x="2028" y="1431"/>
                  </a:lnTo>
                  <a:lnTo>
                    <a:pt x="2016" y="1445"/>
                  </a:lnTo>
                  <a:lnTo>
                    <a:pt x="2004" y="1465"/>
                  </a:lnTo>
                  <a:lnTo>
                    <a:pt x="1986" y="1486"/>
                  </a:lnTo>
                  <a:lnTo>
                    <a:pt x="1963" y="1506"/>
                  </a:lnTo>
                  <a:lnTo>
                    <a:pt x="1937" y="1522"/>
                  </a:lnTo>
                  <a:lnTo>
                    <a:pt x="1910" y="1531"/>
                  </a:lnTo>
                  <a:lnTo>
                    <a:pt x="1884" y="1539"/>
                  </a:lnTo>
                  <a:lnTo>
                    <a:pt x="1860" y="1547"/>
                  </a:lnTo>
                  <a:lnTo>
                    <a:pt x="1837" y="1555"/>
                  </a:lnTo>
                  <a:lnTo>
                    <a:pt x="1815" y="1561"/>
                  </a:lnTo>
                  <a:lnTo>
                    <a:pt x="1795" y="1561"/>
                  </a:lnTo>
                  <a:lnTo>
                    <a:pt x="1784" y="1553"/>
                  </a:lnTo>
                  <a:lnTo>
                    <a:pt x="1776" y="1541"/>
                  </a:lnTo>
                  <a:lnTo>
                    <a:pt x="1770" y="1528"/>
                  </a:lnTo>
                  <a:lnTo>
                    <a:pt x="1768" y="1514"/>
                  </a:lnTo>
                  <a:lnTo>
                    <a:pt x="1764" y="1502"/>
                  </a:lnTo>
                  <a:lnTo>
                    <a:pt x="1756" y="1492"/>
                  </a:lnTo>
                  <a:lnTo>
                    <a:pt x="1744" y="1484"/>
                  </a:lnTo>
                  <a:lnTo>
                    <a:pt x="1723" y="1480"/>
                  </a:lnTo>
                  <a:lnTo>
                    <a:pt x="1697" y="1478"/>
                  </a:lnTo>
                  <a:lnTo>
                    <a:pt x="1669" y="1476"/>
                  </a:lnTo>
                  <a:lnTo>
                    <a:pt x="1642" y="1472"/>
                  </a:lnTo>
                  <a:lnTo>
                    <a:pt x="1614" y="1466"/>
                  </a:lnTo>
                  <a:lnTo>
                    <a:pt x="1601" y="1459"/>
                  </a:lnTo>
                  <a:lnTo>
                    <a:pt x="1591" y="1449"/>
                  </a:lnTo>
                  <a:lnTo>
                    <a:pt x="1583" y="1439"/>
                  </a:lnTo>
                  <a:lnTo>
                    <a:pt x="1575" y="1429"/>
                  </a:lnTo>
                  <a:lnTo>
                    <a:pt x="1567" y="1419"/>
                  </a:lnTo>
                  <a:lnTo>
                    <a:pt x="1557" y="1415"/>
                  </a:lnTo>
                  <a:lnTo>
                    <a:pt x="1545" y="1415"/>
                  </a:lnTo>
                  <a:lnTo>
                    <a:pt x="1528" y="1421"/>
                  </a:lnTo>
                  <a:lnTo>
                    <a:pt x="1502" y="1437"/>
                  </a:lnTo>
                  <a:lnTo>
                    <a:pt x="1479" y="1455"/>
                  </a:lnTo>
                  <a:lnTo>
                    <a:pt x="1455" y="1472"/>
                  </a:lnTo>
                  <a:lnTo>
                    <a:pt x="1435" y="1492"/>
                  </a:lnTo>
                  <a:lnTo>
                    <a:pt x="1421" y="1508"/>
                  </a:lnTo>
                  <a:lnTo>
                    <a:pt x="1410" y="1520"/>
                  </a:lnTo>
                  <a:lnTo>
                    <a:pt x="1402" y="1528"/>
                  </a:lnTo>
                  <a:lnTo>
                    <a:pt x="1390" y="1537"/>
                  </a:lnTo>
                  <a:lnTo>
                    <a:pt x="1378" y="1547"/>
                  </a:lnTo>
                  <a:lnTo>
                    <a:pt x="1364" y="1555"/>
                  </a:lnTo>
                  <a:lnTo>
                    <a:pt x="1353" y="1561"/>
                  </a:lnTo>
                  <a:lnTo>
                    <a:pt x="1345" y="1563"/>
                  </a:lnTo>
                  <a:lnTo>
                    <a:pt x="1339" y="1561"/>
                  </a:lnTo>
                  <a:lnTo>
                    <a:pt x="1339" y="1553"/>
                  </a:lnTo>
                  <a:lnTo>
                    <a:pt x="1343" y="1541"/>
                  </a:lnTo>
                  <a:lnTo>
                    <a:pt x="1347" y="1528"/>
                  </a:lnTo>
                  <a:lnTo>
                    <a:pt x="1353" y="1510"/>
                  </a:lnTo>
                  <a:lnTo>
                    <a:pt x="1356" y="1492"/>
                  </a:lnTo>
                  <a:lnTo>
                    <a:pt x="1358" y="1476"/>
                  </a:lnTo>
                  <a:lnTo>
                    <a:pt x="1358" y="1461"/>
                  </a:lnTo>
                  <a:lnTo>
                    <a:pt x="1353" y="1449"/>
                  </a:lnTo>
                  <a:lnTo>
                    <a:pt x="1343" y="1441"/>
                  </a:lnTo>
                  <a:lnTo>
                    <a:pt x="1321" y="1437"/>
                  </a:lnTo>
                  <a:lnTo>
                    <a:pt x="1301" y="1441"/>
                  </a:lnTo>
                  <a:lnTo>
                    <a:pt x="1282" y="1449"/>
                  </a:lnTo>
                  <a:lnTo>
                    <a:pt x="1260" y="1457"/>
                  </a:lnTo>
                  <a:lnTo>
                    <a:pt x="1234" y="1463"/>
                  </a:lnTo>
                  <a:lnTo>
                    <a:pt x="1205" y="1465"/>
                  </a:lnTo>
                  <a:lnTo>
                    <a:pt x="1173" y="1459"/>
                  </a:lnTo>
                  <a:lnTo>
                    <a:pt x="1140" y="1449"/>
                  </a:lnTo>
                  <a:lnTo>
                    <a:pt x="1106" y="1435"/>
                  </a:lnTo>
                  <a:lnTo>
                    <a:pt x="1077" y="1421"/>
                  </a:lnTo>
                  <a:lnTo>
                    <a:pt x="1053" y="1409"/>
                  </a:lnTo>
                  <a:lnTo>
                    <a:pt x="1038" y="1402"/>
                  </a:lnTo>
                  <a:lnTo>
                    <a:pt x="1026" y="1398"/>
                  </a:lnTo>
                  <a:lnTo>
                    <a:pt x="1012" y="1400"/>
                  </a:lnTo>
                  <a:lnTo>
                    <a:pt x="998" y="1404"/>
                  </a:lnTo>
                  <a:lnTo>
                    <a:pt x="984" y="1405"/>
                  </a:lnTo>
                  <a:lnTo>
                    <a:pt x="969" y="1404"/>
                  </a:lnTo>
                  <a:lnTo>
                    <a:pt x="951" y="1396"/>
                  </a:lnTo>
                  <a:lnTo>
                    <a:pt x="931" y="1380"/>
                  </a:lnTo>
                  <a:lnTo>
                    <a:pt x="908" y="1364"/>
                  </a:lnTo>
                  <a:lnTo>
                    <a:pt x="884" y="1346"/>
                  </a:lnTo>
                  <a:lnTo>
                    <a:pt x="860" y="1331"/>
                  </a:lnTo>
                  <a:lnTo>
                    <a:pt x="843" y="1317"/>
                  </a:lnTo>
                  <a:lnTo>
                    <a:pt x="831" y="1307"/>
                  </a:lnTo>
                  <a:lnTo>
                    <a:pt x="817" y="1297"/>
                  </a:lnTo>
                  <a:lnTo>
                    <a:pt x="799" y="1283"/>
                  </a:lnTo>
                  <a:lnTo>
                    <a:pt x="778" y="1268"/>
                  </a:lnTo>
                  <a:lnTo>
                    <a:pt x="754" y="1250"/>
                  </a:lnTo>
                  <a:lnTo>
                    <a:pt x="734" y="1234"/>
                  </a:lnTo>
                  <a:lnTo>
                    <a:pt x="717" y="1219"/>
                  </a:lnTo>
                  <a:lnTo>
                    <a:pt x="709" y="1207"/>
                  </a:lnTo>
                  <a:lnTo>
                    <a:pt x="705" y="1189"/>
                  </a:lnTo>
                  <a:lnTo>
                    <a:pt x="701" y="1169"/>
                  </a:lnTo>
                  <a:lnTo>
                    <a:pt x="697" y="1150"/>
                  </a:lnTo>
                  <a:lnTo>
                    <a:pt x="691" y="1134"/>
                  </a:lnTo>
                  <a:lnTo>
                    <a:pt x="683" y="1126"/>
                  </a:lnTo>
                  <a:lnTo>
                    <a:pt x="675" y="1126"/>
                  </a:lnTo>
                  <a:lnTo>
                    <a:pt x="666" y="1132"/>
                  </a:lnTo>
                  <a:lnTo>
                    <a:pt x="656" y="1140"/>
                  </a:lnTo>
                  <a:lnTo>
                    <a:pt x="644" y="1148"/>
                  </a:lnTo>
                  <a:lnTo>
                    <a:pt x="632" y="1154"/>
                  </a:lnTo>
                  <a:lnTo>
                    <a:pt x="620" y="1156"/>
                  </a:lnTo>
                  <a:lnTo>
                    <a:pt x="612" y="1152"/>
                  </a:lnTo>
                  <a:lnTo>
                    <a:pt x="606" y="1142"/>
                  </a:lnTo>
                  <a:lnTo>
                    <a:pt x="591" y="1100"/>
                  </a:lnTo>
                  <a:lnTo>
                    <a:pt x="565" y="1063"/>
                  </a:lnTo>
                  <a:lnTo>
                    <a:pt x="532" y="1026"/>
                  </a:lnTo>
                  <a:lnTo>
                    <a:pt x="510" y="1006"/>
                  </a:lnTo>
                  <a:lnTo>
                    <a:pt x="484" y="984"/>
                  </a:lnTo>
                  <a:lnTo>
                    <a:pt x="461" y="963"/>
                  </a:lnTo>
                  <a:lnTo>
                    <a:pt x="437" y="943"/>
                  </a:lnTo>
                  <a:lnTo>
                    <a:pt x="419" y="923"/>
                  </a:lnTo>
                  <a:lnTo>
                    <a:pt x="406" y="908"/>
                  </a:lnTo>
                  <a:lnTo>
                    <a:pt x="390" y="894"/>
                  </a:lnTo>
                  <a:lnTo>
                    <a:pt x="374" y="890"/>
                  </a:lnTo>
                  <a:lnTo>
                    <a:pt x="356" y="892"/>
                  </a:lnTo>
                  <a:lnTo>
                    <a:pt x="343" y="900"/>
                  </a:lnTo>
                  <a:lnTo>
                    <a:pt x="331" y="910"/>
                  </a:lnTo>
                  <a:lnTo>
                    <a:pt x="321" y="919"/>
                  </a:lnTo>
                  <a:lnTo>
                    <a:pt x="309" y="921"/>
                  </a:lnTo>
                  <a:lnTo>
                    <a:pt x="295" y="913"/>
                  </a:lnTo>
                  <a:lnTo>
                    <a:pt x="280" y="898"/>
                  </a:lnTo>
                  <a:lnTo>
                    <a:pt x="266" y="870"/>
                  </a:lnTo>
                  <a:lnTo>
                    <a:pt x="246" y="839"/>
                  </a:lnTo>
                  <a:lnTo>
                    <a:pt x="217" y="809"/>
                  </a:lnTo>
                  <a:lnTo>
                    <a:pt x="183" y="782"/>
                  </a:lnTo>
                  <a:lnTo>
                    <a:pt x="152" y="756"/>
                  </a:lnTo>
                  <a:lnTo>
                    <a:pt x="124" y="734"/>
                  </a:lnTo>
                  <a:lnTo>
                    <a:pt x="105" y="717"/>
                  </a:lnTo>
                  <a:lnTo>
                    <a:pt x="87" y="697"/>
                  </a:lnTo>
                  <a:lnTo>
                    <a:pt x="73" y="677"/>
                  </a:lnTo>
                  <a:lnTo>
                    <a:pt x="61" y="662"/>
                  </a:lnTo>
                  <a:lnTo>
                    <a:pt x="53" y="652"/>
                  </a:lnTo>
                  <a:lnTo>
                    <a:pt x="51" y="648"/>
                  </a:lnTo>
                  <a:lnTo>
                    <a:pt x="47" y="648"/>
                  </a:lnTo>
                  <a:lnTo>
                    <a:pt x="40" y="650"/>
                  </a:lnTo>
                  <a:lnTo>
                    <a:pt x="30" y="650"/>
                  </a:lnTo>
                  <a:lnTo>
                    <a:pt x="20" y="648"/>
                  </a:lnTo>
                  <a:lnTo>
                    <a:pt x="8" y="646"/>
                  </a:lnTo>
                  <a:lnTo>
                    <a:pt x="2" y="638"/>
                  </a:lnTo>
                  <a:lnTo>
                    <a:pt x="0" y="628"/>
                  </a:lnTo>
                  <a:lnTo>
                    <a:pt x="4" y="614"/>
                  </a:lnTo>
                  <a:lnTo>
                    <a:pt x="10" y="593"/>
                  </a:lnTo>
                  <a:lnTo>
                    <a:pt x="14" y="575"/>
                  </a:lnTo>
                  <a:lnTo>
                    <a:pt x="14" y="559"/>
                  </a:lnTo>
                  <a:lnTo>
                    <a:pt x="12" y="541"/>
                  </a:lnTo>
                  <a:lnTo>
                    <a:pt x="10" y="524"/>
                  </a:lnTo>
                  <a:lnTo>
                    <a:pt x="12" y="504"/>
                  </a:lnTo>
                  <a:lnTo>
                    <a:pt x="12" y="482"/>
                  </a:lnTo>
                  <a:lnTo>
                    <a:pt x="8" y="463"/>
                  </a:lnTo>
                  <a:lnTo>
                    <a:pt x="6" y="449"/>
                  </a:lnTo>
                  <a:lnTo>
                    <a:pt x="4" y="439"/>
                  </a:lnTo>
                  <a:lnTo>
                    <a:pt x="10" y="431"/>
                  </a:lnTo>
                  <a:lnTo>
                    <a:pt x="22" y="427"/>
                  </a:lnTo>
                  <a:lnTo>
                    <a:pt x="34" y="429"/>
                  </a:lnTo>
                  <a:lnTo>
                    <a:pt x="44" y="437"/>
                  </a:lnTo>
                  <a:lnTo>
                    <a:pt x="51" y="449"/>
                  </a:lnTo>
                  <a:lnTo>
                    <a:pt x="57" y="461"/>
                  </a:lnTo>
                  <a:lnTo>
                    <a:pt x="65" y="471"/>
                  </a:lnTo>
                  <a:lnTo>
                    <a:pt x="75" y="475"/>
                  </a:lnTo>
                  <a:lnTo>
                    <a:pt x="87" y="473"/>
                  </a:lnTo>
                  <a:lnTo>
                    <a:pt x="105" y="465"/>
                  </a:lnTo>
                  <a:lnTo>
                    <a:pt x="118" y="463"/>
                  </a:lnTo>
                  <a:lnTo>
                    <a:pt x="132" y="463"/>
                  </a:lnTo>
                  <a:lnTo>
                    <a:pt x="144" y="459"/>
                  </a:lnTo>
                  <a:lnTo>
                    <a:pt x="152" y="451"/>
                  </a:lnTo>
                  <a:lnTo>
                    <a:pt x="158" y="435"/>
                  </a:lnTo>
                  <a:lnTo>
                    <a:pt x="164" y="412"/>
                  </a:lnTo>
                  <a:lnTo>
                    <a:pt x="169" y="394"/>
                  </a:lnTo>
                  <a:lnTo>
                    <a:pt x="171" y="376"/>
                  </a:lnTo>
                  <a:lnTo>
                    <a:pt x="169" y="360"/>
                  </a:lnTo>
                  <a:lnTo>
                    <a:pt x="156" y="347"/>
                  </a:lnTo>
                  <a:lnTo>
                    <a:pt x="140" y="335"/>
                  </a:lnTo>
                  <a:lnTo>
                    <a:pt x="122" y="325"/>
                  </a:lnTo>
                  <a:lnTo>
                    <a:pt x="108" y="315"/>
                  </a:lnTo>
                  <a:lnTo>
                    <a:pt x="99" y="305"/>
                  </a:lnTo>
                  <a:lnTo>
                    <a:pt x="97" y="293"/>
                  </a:lnTo>
                  <a:lnTo>
                    <a:pt x="101" y="278"/>
                  </a:lnTo>
                  <a:lnTo>
                    <a:pt x="108" y="254"/>
                  </a:lnTo>
                  <a:lnTo>
                    <a:pt x="114" y="229"/>
                  </a:lnTo>
                  <a:lnTo>
                    <a:pt x="118" y="205"/>
                  </a:lnTo>
                  <a:lnTo>
                    <a:pt x="124" y="183"/>
                  </a:lnTo>
                  <a:lnTo>
                    <a:pt x="132" y="168"/>
                  </a:lnTo>
                  <a:lnTo>
                    <a:pt x="140" y="158"/>
                  </a:lnTo>
                  <a:lnTo>
                    <a:pt x="148" y="150"/>
                  </a:lnTo>
                  <a:lnTo>
                    <a:pt x="154" y="146"/>
                  </a:lnTo>
                  <a:lnTo>
                    <a:pt x="158" y="142"/>
                  </a:lnTo>
                  <a:lnTo>
                    <a:pt x="160" y="140"/>
                  </a:lnTo>
                  <a:lnTo>
                    <a:pt x="162" y="138"/>
                  </a:lnTo>
                  <a:lnTo>
                    <a:pt x="256" y="152"/>
                  </a:lnTo>
                  <a:lnTo>
                    <a:pt x="284" y="105"/>
                  </a:lnTo>
                  <a:lnTo>
                    <a:pt x="355" y="42"/>
                  </a:lnTo>
                  <a:lnTo>
                    <a:pt x="384" y="24"/>
                  </a:lnTo>
                  <a:lnTo>
                    <a:pt x="492" y="61"/>
                  </a:lnTo>
                  <a:lnTo>
                    <a:pt x="530" y="87"/>
                  </a:lnTo>
                  <a:lnTo>
                    <a:pt x="589" y="81"/>
                  </a:lnTo>
                  <a:lnTo>
                    <a:pt x="626" y="36"/>
                  </a:lnTo>
                  <a:lnTo>
                    <a:pt x="792" y="67"/>
                  </a:lnTo>
                  <a:lnTo>
                    <a:pt x="841" y="106"/>
                  </a:lnTo>
                  <a:lnTo>
                    <a:pt x="896" y="118"/>
                  </a:lnTo>
                  <a:lnTo>
                    <a:pt x="1032" y="81"/>
                  </a:lnTo>
                  <a:lnTo>
                    <a:pt x="1071" y="105"/>
                  </a:lnTo>
                  <a:lnTo>
                    <a:pt x="1179" y="34"/>
                  </a:lnTo>
                  <a:lnTo>
                    <a:pt x="1297" y="32"/>
                  </a:lnTo>
                  <a:lnTo>
                    <a:pt x="1366" y="0"/>
                  </a:lnTo>
                  <a:lnTo>
                    <a:pt x="1461" y="12"/>
                  </a:lnTo>
                  <a:lnTo>
                    <a:pt x="1575" y="87"/>
                  </a:lnTo>
                  <a:lnTo>
                    <a:pt x="1666" y="75"/>
                  </a:lnTo>
                  <a:lnTo>
                    <a:pt x="1669" y="110"/>
                  </a:lnTo>
                  <a:lnTo>
                    <a:pt x="1628" y="138"/>
                  </a:lnTo>
                  <a:lnTo>
                    <a:pt x="1667" y="158"/>
                  </a:lnTo>
                  <a:lnTo>
                    <a:pt x="1666" y="205"/>
                  </a:lnTo>
                  <a:lnTo>
                    <a:pt x="1632" y="295"/>
                  </a:lnTo>
                  <a:lnTo>
                    <a:pt x="1634" y="347"/>
                  </a:lnTo>
                  <a:lnTo>
                    <a:pt x="1589" y="349"/>
                  </a:lnTo>
                  <a:lnTo>
                    <a:pt x="1595" y="431"/>
                  </a:lnTo>
                  <a:lnTo>
                    <a:pt x="1650" y="520"/>
                  </a:lnTo>
                  <a:lnTo>
                    <a:pt x="1701" y="632"/>
                  </a:lnTo>
                  <a:lnTo>
                    <a:pt x="1774" y="628"/>
                  </a:lnTo>
                  <a:lnTo>
                    <a:pt x="1845" y="663"/>
                  </a:lnTo>
                  <a:lnTo>
                    <a:pt x="1870" y="665"/>
                  </a:lnTo>
                  <a:lnTo>
                    <a:pt x="1902" y="683"/>
                  </a:lnTo>
                  <a:lnTo>
                    <a:pt x="1978" y="730"/>
                  </a:lnTo>
                  <a:lnTo>
                    <a:pt x="2041" y="726"/>
                  </a:lnTo>
                  <a:lnTo>
                    <a:pt x="2110" y="758"/>
                  </a:lnTo>
                  <a:lnTo>
                    <a:pt x="2207" y="756"/>
                  </a:lnTo>
                  <a:lnTo>
                    <a:pt x="2321" y="799"/>
                  </a:lnTo>
                  <a:lnTo>
                    <a:pt x="2402" y="860"/>
                  </a:lnTo>
                  <a:lnTo>
                    <a:pt x="2410" y="913"/>
                  </a:lnTo>
                  <a:lnTo>
                    <a:pt x="2486" y="923"/>
                  </a:lnTo>
                  <a:lnTo>
                    <a:pt x="2557" y="939"/>
                  </a:lnTo>
                  <a:lnTo>
                    <a:pt x="2628" y="843"/>
                  </a:lnTo>
                  <a:lnTo>
                    <a:pt x="2644" y="793"/>
                  </a:lnTo>
                  <a:lnTo>
                    <a:pt x="2634" y="758"/>
                  </a:lnTo>
                  <a:lnTo>
                    <a:pt x="2681" y="764"/>
                  </a:lnTo>
                  <a:lnTo>
                    <a:pt x="2740" y="803"/>
                  </a:lnTo>
                  <a:lnTo>
                    <a:pt x="2786" y="829"/>
                  </a:lnTo>
                  <a:lnTo>
                    <a:pt x="2817" y="925"/>
                  </a:lnTo>
                  <a:lnTo>
                    <a:pt x="2880" y="992"/>
                  </a:lnTo>
                  <a:lnTo>
                    <a:pt x="2874" y="1020"/>
                  </a:lnTo>
                  <a:lnTo>
                    <a:pt x="2841" y="1033"/>
                  </a:lnTo>
                  <a:lnTo>
                    <a:pt x="2880" y="1106"/>
                  </a:lnTo>
                  <a:lnTo>
                    <a:pt x="2894" y="1240"/>
                  </a:lnTo>
                  <a:lnTo>
                    <a:pt x="2896" y="1358"/>
                  </a:lnTo>
                  <a:lnTo>
                    <a:pt x="2858" y="1378"/>
                  </a:lnTo>
                  <a:lnTo>
                    <a:pt x="2849" y="1413"/>
                  </a:lnTo>
                  <a:lnTo>
                    <a:pt x="2829" y="1472"/>
                  </a:lnTo>
                  <a:lnTo>
                    <a:pt x="2835" y="1528"/>
                  </a:lnTo>
                  <a:lnTo>
                    <a:pt x="2799" y="1541"/>
                  </a:lnTo>
                  <a:lnTo>
                    <a:pt x="2774" y="1520"/>
                  </a:lnTo>
                  <a:lnTo>
                    <a:pt x="2754" y="1539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71"/>
            <p:cNvSpPr>
              <a:spLocks/>
            </p:cNvSpPr>
            <p:nvPr/>
          </p:nvSpPr>
          <p:spPr bwMode="gray">
            <a:xfrm>
              <a:off x="2215" y="3052"/>
              <a:ext cx="676" cy="694"/>
            </a:xfrm>
            <a:custGeom>
              <a:avLst/>
              <a:gdLst>
                <a:gd name="T0" fmla="*/ 297 w 1352"/>
                <a:gd name="T1" fmla="*/ 258 h 1388"/>
                <a:gd name="T2" fmla="*/ 288 w 1352"/>
                <a:gd name="T3" fmla="*/ 267 h 1388"/>
                <a:gd name="T4" fmla="*/ 280 w 1352"/>
                <a:gd name="T5" fmla="*/ 277 h 1388"/>
                <a:gd name="T6" fmla="*/ 265 w 1352"/>
                <a:gd name="T7" fmla="*/ 279 h 1388"/>
                <a:gd name="T8" fmla="*/ 258 w 1352"/>
                <a:gd name="T9" fmla="*/ 281 h 1388"/>
                <a:gd name="T10" fmla="*/ 248 w 1352"/>
                <a:gd name="T11" fmla="*/ 285 h 1388"/>
                <a:gd name="T12" fmla="*/ 240 w 1352"/>
                <a:gd name="T13" fmla="*/ 279 h 1388"/>
                <a:gd name="T14" fmla="*/ 237 w 1352"/>
                <a:gd name="T15" fmla="*/ 285 h 1388"/>
                <a:gd name="T16" fmla="*/ 231 w 1352"/>
                <a:gd name="T17" fmla="*/ 284 h 1388"/>
                <a:gd name="T18" fmla="*/ 228 w 1352"/>
                <a:gd name="T19" fmla="*/ 281 h 1388"/>
                <a:gd name="T20" fmla="*/ 218 w 1352"/>
                <a:gd name="T21" fmla="*/ 290 h 1388"/>
                <a:gd name="T22" fmla="*/ 202 w 1352"/>
                <a:gd name="T23" fmla="*/ 282 h 1388"/>
                <a:gd name="T24" fmla="*/ 188 w 1352"/>
                <a:gd name="T25" fmla="*/ 290 h 1388"/>
                <a:gd name="T26" fmla="*/ 174 w 1352"/>
                <a:gd name="T27" fmla="*/ 293 h 1388"/>
                <a:gd name="T28" fmla="*/ 162 w 1352"/>
                <a:gd name="T29" fmla="*/ 303 h 1388"/>
                <a:gd name="T30" fmla="*/ 169 w 1352"/>
                <a:gd name="T31" fmla="*/ 330 h 1388"/>
                <a:gd name="T32" fmla="*/ 165 w 1352"/>
                <a:gd name="T33" fmla="*/ 346 h 1388"/>
                <a:gd name="T34" fmla="*/ 146 w 1352"/>
                <a:gd name="T35" fmla="*/ 341 h 1388"/>
                <a:gd name="T36" fmla="*/ 142 w 1352"/>
                <a:gd name="T37" fmla="*/ 322 h 1388"/>
                <a:gd name="T38" fmla="*/ 130 w 1352"/>
                <a:gd name="T39" fmla="*/ 330 h 1388"/>
                <a:gd name="T40" fmla="*/ 113 w 1352"/>
                <a:gd name="T41" fmla="*/ 336 h 1388"/>
                <a:gd name="T42" fmla="*/ 98 w 1352"/>
                <a:gd name="T43" fmla="*/ 327 h 1388"/>
                <a:gd name="T44" fmla="*/ 94 w 1352"/>
                <a:gd name="T45" fmla="*/ 310 h 1388"/>
                <a:gd name="T46" fmla="*/ 76 w 1352"/>
                <a:gd name="T47" fmla="*/ 308 h 1388"/>
                <a:gd name="T48" fmla="*/ 67 w 1352"/>
                <a:gd name="T49" fmla="*/ 301 h 1388"/>
                <a:gd name="T50" fmla="*/ 72 w 1352"/>
                <a:gd name="T51" fmla="*/ 280 h 1388"/>
                <a:gd name="T52" fmla="*/ 79 w 1352"/>
                <a:gd name="T53" fmla="*/ 267 h 1388"/>
                <a:gd name="T54" fmla="*/ 63 w 1352"/>
                <a:gd name="T55" fmla="*/ 263 h 1388"/>
                <a:gd name="T56" fmla="*/ 53 w 1352"/>
                <a:gd name="T57" fmla="*/ 245 h 1388"/>
                <a:gd name="T58" fmla="*/ 47 w 1352"/>
                <a:gd name="T59" fmla="*/ 227 h 1388"/>
                <a:gd name="T60" fmla="*/ 51 w 1352"/>
                <a:gd name="T61" fmla="*/ 218 h 1388"/>
                <a:gd name="T62" fmla="*/ 48 w 1352"/>
                <a:gd name="T63" fmla="*/ 217 h 1388"/>
                <a:gd name="T64" fmla="*/ 24 w 1352"/>
                <a:gd name="T65" fmla="*/ 220 h 1388"/>
                <a:gd name="T66" fmla="*/ 9 w 1352"/>
                <a:gd name="T67" fmla="*/ 229 h 1388"/>
                <a:gd name="T68" fmla="*/ 3 w 1352"/>
                <a:gd name="T69" fmla="*/ 224 h 1388"/>
                <a:gd name="T70" fmla="*/ 8 w 1352"/>
                <a:gd name="T71" fmla="*/ 215 h 1388"/>
                <a:gd name="T72" fmla="*/ 3 w 1352"/>
                <a:gd name="T73" fmla="*/ 206 h 1388"/>
                <a:gd name="T74" fmla="*/ 5 w 1352"/>
                <a:gd name="T75" fmla="*/ 189 h 1388"/>
                <a:gd name="T76" fmla="*/ 15 w 1352"/>
                <a:gd name="T77" fmla="*/ 172 h 1388"/>
                <a:gd name="T78" fmla="*/ 28 w 1352"/>
                <a:gd name="T79" fmla="*/ 162 h 1388"/>
                <a:gd name="T80" fmla="*/ 38 w 1352"/>
                <a:gd name="T81" fmla="*/ 150 h 1388"/>
                <a:gd name="T82" fmla="*/ 49 w 1352"/>
                <a:gd name="T83" fmla="*/ 131 h 1388"/>
                <a:gd name="T84" fmla="*/ 53 w 1352"/>
                <a:gd name="T85" fmla="*/ 89 h 1388"/>
                <a:gd name="T86" fmla="*/ 47 w 1352"/>
                <a:gd name="T87" fmla="*/ 72 h 1388"/>
                <a:gd name="T88" fmla="*/ 31 w 1352"/>
                <a:gd name="T89" fmla="*/ 60 h 1388"/>
                <a:gd name="T90" fmla="*/ 51 w 1352"/>
                <a:gd name="T91" fmla="*/ 42 h 1388"/>
                <a:gd name="T92" fmla="*/ 78 w 1352"/>
                <a:gd name="T93" fmla="*/ 44 h 1388"/>
                <a:gd name="T94" fmla="*/ 112 w 1352"/>
                <a:gd name="T95" fmla="*/ 60 h 1388"/>
                <a:gd name="T96" fmla="*/ 170 w 1352"/>
                <a:gd name="T97" fmla="*/ 138 h 1388"/>
                <a:gd name="T98" fmla="*/ 214 w 1352"/>
                <a:gd name="T99" fmla="*/ 109 h 1388"/>
                <a:gd name="T100" fmla="*/ 229 w 1352"/>
                <a:gd name="T101" fmla="*/ 50 h 1388"/>
                <a:gd name="T102" fmla="*/ 248 w 1352"/>
                <a:gd name="T103" fmla="*/ 26 h 1388"/>
                <a:gd name="T104" fmla="*/ 289 w 1352"/>
                <a:gd name="T105" fmla="*/ 47 h 1388"/>
                <a:gd name="T106" fmla="*/ 266 w 1352"/>
                <a:gd name="T107" fmla="*/ 82 h 1388"/>
                <a:gd name="T108" fmla="*/ 240 w 1352"/>
                <a:gd name="T109" fmla="*/ 101 h 1388"/>
                <a:gd name="T110" fmla="*/ 276 w 1352"/>
                <a:gd name="T111" fmla="*/ 122 h 1388"/>
                <a:gd name="T112" fmla="*/ 280 w 1352"/>
                <a:gd name="T113" fmla="*/ 183 h 1388"/>
                <a:gd name="T114" fmla="*/ 300 w 1352"/>
                <a:gd name="T115" fmla="*/ 216 h 1388"/>
                <a:gd name="T116" fmla="*/ 338 w 1352"/>
                <a:gd name="T117" fmla="*/ 225 h 138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352"/>
                <a:gd name="T178" fmla="*/ 0 h 1388"/>
                <a:gd name="T179" fmla="*/ 1352 w 1352"/>
                <a:gd name="T180" fmla="*/ 1388 h 138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352" h="1388">
                  <a:moveTo>
                    <a:pt x="1262" y="1026"/>
                  </a:moveTo>
                  <a:lnTo>
                    <a:pt x="1230" y="998"/>
                  </a:lnTo>
                  <a:lnTo>
                    <a:pt x="1203" y="1026"/>
                  </a:lnTo>
                  <a:lnTo>
                    <a:pt x="1197" y="1028"/>
                  </a:lnTo>
                  <a:lnTo>
                    <a:pt x="1185" y="1032"/>
                  </a:lnTo>
                  <a:lnTo>
                    <a:pt x="1171" y="1039"/>
                  </a:lnTo>
                  <a:lnTo>
                    <a:pt x="1159" y="1045"/>
                  </a:lnTo>
                  <a:lnTo>
                    <a:pt x="1154" y="1049"/>
                  </a:lnTo>
                  <a:lnTo>
                    <a:pt x="1152" y="1055"/>
                  </a:lnTo>
                  <a:lnTo>
                    <a:pt x="1150" y="1067"/>
                  </a:lnTo>
                  <a:lnTo>
                    <a:pt x="1148" y="1081"/>
                  </a:lnTo>
                  <a:lnTo>
                    <a:pt x="1144" y="1093"/>
                  </a:lnTo>
                  <a:lnTo>
                    <a:pt x="1138" y="1098"/>
                  </a:lnTo>
                  <a:lnTo>
                    <a:pt x="1130" y="1102"/>
                  </a:lnTo>
                  <a:lnTo>
                    <a:pt x="1118" y="1106"/>
                  </a:lnTo>
                  <a:lnTo>
                    <a:pt x="1104" y="1114"/>
                  </a:lnTo>
                  <a:lnTo>
                    <a:pt x="1091" y="1118"/>
                  </a:lnTo>
                  <a:lnTo>
                    <a:pt x="1079" y="1122"/>
                  </a:lnTo>
                  <a:lnTo>
                    <a:pt x="1069" y="1120"/>
                  </a:lnTo>
                  <a:lnTo>
                    <a:pt x="1059" y="1114"/>
                  </a:lnTo>
                  <a:lnTo>
                    <a:pt x="1047" y="1112"/>
                  </a:lnTo>
                  <a:lnTo>
                    <a:pt x="1035" y="1112"/>
                  </a:lnTo>
                  <a:lnTo>
                    <a:pt x="1032" y="1112"/>
                  </a:lnTo>
                  <a:lnTo>
                    <a:pt x="1032" y="1116"/>
                  </a:lnTo>
                  <a:lnTo>
                    <a:pt x="1030" y="1124"/>
                  </a:lnTo>
                  <a:lnTo>
                    <a:pt x="1026" y="1136"/>
                  </a:lnTo>
                  <a:lnTo>
                    <a:pt x="1020" y="1144"/>
                  </a:lnTo>
                  <a:lnTo>
                    <a:pt x="1012" y="1148"/>
                  </a:lnTo>
                  <a:lnTo>
                    <a:pt x="1004" y="1146"/>
                  </a:lnTo>
                  <a:lnTo>
                    <a:pt x="992" y="1140"/>
                  </a:lnTo>
                  <a:lnTo>
                    <a:pt x="980" y="1130"/>
                  </a:lnTo>
                  <a:lnTo>
                    <a:pt x="969" y="1122"/>
                  </a:lnTo>
                  <a:lnTo>
                    <a:pt x="963" y="1116"/>
                  </a:lnTo>
                  <a:lnTo>
                    <a:pt x="959" y="1114"/>
                  </a:lnTo>
                  <a:lnTo>
                    <a:pt x="959" y="1116"/>
                  </a:lnTo>
                  <a:lnTo>
                    <a:pt x="959" y="1118"/>
                  </a:lnTo>
                  <a:lnTo>
                    <a:pt x="957" y="1124"/>
                  </a:lnTo>
                  <a:lnTo>
                    <a:pt x="955" y="1130"/>
                  </a:lnTo>
                  <a:lnTo>
                    <a:pt x="951" y="1134"/>
                  </a:lnTo>
                  <a:lnTo>
                    <a:pt x="949" y="1140"/>
                  </a:lnTo>
                  <a:lnTo>
                    <a:pt x="945" y="1142"/>
                  </a:lnTo>
                  <a:lnTo>
                    <a:pt x="939" y="1144"/>
                  </a:lnTo>
                  <a:lnTo>
                    <a:pt x="935" y="1142"/>
                  </a:lnTo>
                  <a:lnTo>
                    <a:pt x="931" y="1140"/>
                  </a:lnTo>
                  <a:lnTo>
                    <a:pt x="925" y="1136"/>
                  </a:lnTo>
                  <a:lnTo>
                    <a:pt x="921" y="1132"/>
                  </a:lnTo>
                  <a:lnTo>
                    <a:pt x="919" y="1128"/>
                  </a:lnTo>
                  <a:lnTo>
                    <a:pt x="917" y="1126"/>
                  </a:lnTo>
                  <a:lnTo>
                    <a:pt x="915" y="1122"/>
                  </a:lnTo>
                  <a:lnTo>
                    <a:pt x="913" y="1122"/>
                  </a:lnTo>
                  <a:lnTo>
                    <a:pt x="911" y="1126"/>
                  </a:lnTo>
                  <a:lnTo>
                    <a:pt x="906" y="1132"/>
                  </a:lnTo>
                  <a:lnTo>
                    <a:pt x="896" y="1144"/>
                  </a:lnTo>
                  <a:lnTo>
                    <a:pt x="886" y="1154"/>
                  </a:lnTo>
                  <a:lnTo>
                    <a:pt x="874" y="1159"/>
                  </a:lnTo>
                  <a:lnTo>
                    <a:pt x="864" y="1163"/>
                  </a:lnTo>
                  <a:lnTo>
                    <a:pt x="852" y="1159"/>
                  </a:lnTo>
                  <a:lnTo>
                    <a:pt x="839" y="1150"/>
                  </a:lnTo>
                  <a:lnTo>
                    <a:pt x="825" y="1138"/>
                  </a:lnTo>
                  <a:lnTo>
                    <a:pt x="809" y="1128"/>
                  </a:lnTo>
                  <a:lnTo>
                    <a:pt x="797" y="1122"/>
                  </a:lnTo>
                  <a:lnTo>
                    <a:pt x="787" y="1120"/>
                  </a:lnTo>
                  <a:lnTo>
                    <a:pt x="778" y="1130"/>
                  </a:lnTo>
                  <a:lnTo>
                    <a:pt x="766" y="1144"/>
                  </a:lnTo>
                  <a:lnTo>
                    <a:pt x="754" y="1159"/>
                  </a:lnTo>
                  <a:lnTo>
                    <a:pt x="742" y="1171"/>
                  </a:lnTo>
                  <a:lnTo>
                    <a:pt x="734" y="1179"/>
                  </a:lnTo>
                  <a:lnTo>
                    <a:pt x="724" y="1177"/>
                  </a:lnTo>
                  <a:lnTo>
                    <a:pt x="711" y="1175"/>
                  </a:lnTo>
                  <a:lnTo>
                    <a:pt x="695" y="1169"/>
                  </a:lnTo>
                  <a:lnTo>
                    <a:pt x="679" y="1165"/>
                  </a:lnTo>
                  <a:lnTo>
                    <a:pt x="667" y="1165"/>
                  </a:lnTo>
                  <a:lnTo>
                    <a:pt x="659" y="1167"/>
                  </a:lnTo>
                  <a:lnTo>
                    <a:pt x="650" y="1183"/>
                  </a:lnTo>
                  <a:lnTo>
                    <a:pt x="646" y="1209"/>
                  </a:lnTo>
                  <a:lnTo>
                    <a:pt x="648" y="1234"/>
                  </a:lnTo>
                  <a:lnTo>
                    <a:pt x="656" y="1254"/>
                  </a:lnTo>
                  <a:lnTo>
                    <a:pt x="665" y="1278"/>
                  </a:lnTo>
                  <a:lnTo>
                    <a:pt x="673" y="1299"/>
                  </a:lnTo>
                  <a:lnTo>
                    <a:pt x="675" y="1317"/>
                  </a:lnTo>
                  <a:lnTo>
                    <a:pt x="673" y="1331"/>
                  </a:lnTo>
                  <a:lnTo>
                    <a:pt x="673" y="1346"/>
                  </a:lnTo>
                  <a:lnTo>
                    <a:pt x="673" y="1362"/>
                  </a:lnTo>
                  <a:lnTo>
                    <a:pt x="667" y="1374"/>
                  </a:lnTo>
                  <a:lnTo>
                    <a:pt x="658" y="1382"/>
                  </a:lnTo>
                  <a:lnTo>
                    <a:pt x="638" y="1386"/>
                  </a:lnTo>
                  <a:lnTo>
                    <a:pt x="620" y="1388"/>
                  </a:lnTo>
                  <a:lnTo>
                    <a:pt x="604" y="1386"/>
                  </a:lnTo>
                  <a:lnTo>
                    <a:pt x="591" y="1380"/>
                  </a:lnTo>
                  <a:lnTo>
                    <a:pt x="581" y="1362"/>
                  </a:lnTo>
                  <a:lnTo>
                    <a:pt x="573" y="1343"/>
                  </a:lnTo>
                  <a:lnTo>
                    <a:pt x="571" y="1321"/>
                  </a:lnTo>
                  <a:lnTo>
                    <a:pt x="569" y="1309"/>
                  </a:lnTo>
                  <a:lnTo>
                    <a:pt x="567" y="1297"/>
                  </a:lnTo>
                  <a:lnTo>
                    <a:pt x="565" y="1287"/>
                  </a:lnTo>
                  <a:lnTo>
                    <a:pt x="559" y="1282"/>
                  </a:lnTo>
                  <a:lnTo>
                    <a:pt x="553" y="1283"/>
                  </a:lnTo>
                  <a:lnTo>
                    <a:pt x="545" y="1291"/>
                  </a:lnTo>
                  <a:lnTo>
                    <a:pt x="534" y="1303"/>
                  </a:lnTo>
                  <a:lnTo>
                    <a:pt x="518" y="1317"/>
                  </a:lnTo>
                  <a:lnTo>
                    <a:pt x="504" y="1331"/>
                  </a:lnTo>
                  <a:lnTo>
                    <a:pt x="488" y="1341"/>
                  </a:lnTo>
                  <a:lnTo>
                    <a:pt x="476" y="1343"/>
                  </a:lnTo>
                  <a:lnTo>
                    <a:pt x="465" y="1343"/>
                  </a:lnTo>
                  <a:lnTo>
                    <a:pt x="451" y="1343"/>
                  </a:lnTo>
                  <a:lnTo>
                    <a:pt x="437" y="1345"/>
                  </a:lnTo>
                  <a:lnTo>
                    <a:pt x="425" y="1343"/>
                  </a:lnTo>
                  <a:lnTo>
                    <a:pt x="415" y="1337"/>
                  </a:lnTo>
                  <a:lnTo>
                    <a:pt x="404" y="1323"/>
                  </a:lnTo>
                  <a:lnTo>
                    <a:pt x="394" y="1307"/>
                  </a:lnTo>
                  <a:lnTo>
                    <a:pt x="388" y="1287"/>
                  </a:lnTo>
                  <a:lnTo>
                    <a:pt x="386" y="1272"/>
                  </a:lnTo>
                  <a:lnTo>
                    <a:pt x="382" y="1256"/>
                  </a:lnTo>
                  <a:lnTo>
                    <a:pt x="378" y="1244"/>
                  </a:lnTo>
                  <a:lnTo>
                    <a:pt x="378" y="1240"/>
                  </a:lnTo>
                  <a:lnTo>
                    <a:pt x="372" y="1240"/>
                  </a:lnTo>
                  <a:lnTo>
                    <a:pt x="358" y="1240"/>
                  </a:lnTo>
                  <a:lnTo>
                    <a:pt x="341" y="1238"/>
                  </a:lnTo>
                  <a:lnTo>
                    <a:pt x="321" y="1236"/>
                  </a:lnTo>
                  <a:lnTo>
                    <a:pt x="303" y="1232"/>
                  </a:lnTo>
                  <a:lnTo>
                    <a:pt x="291" y="1224"/>
                  </a:lnTo>
                  <a:lnTo>
                    <a:pt x="282" y="1219"/>
                  </a:lnTo>
                  <a:lnTo>
                    <a:pt x="276" y="1213"/>
                  </a:lnTo>
                  <a:lnTo>
                    <a:pt x="270" y="1209"/>
                  </a:lnTo>
                  <a:lnTo>
                    <a:pt x="268" y="1201"/>
                  </a:lnTo>
                  <a:lnTo>
                    <a:pt x="268" y="1189"/>
                  </a:lnTo>
                  <a:lnTo>
                    <a:pt x="274" y="1171"/>
                  </a:lnTo>
                  <a:lnTo>
                    <a:pt x="280" y="1150"/>
                  </a:lnTo>
                  <a:lnTo>
                    <a:pt x="284" y="1134"/>
                  </a:lnTo>
                  <a:lnTo>
                    <a:pt x="285" y="1120"/>
                  </a:lnTo>
                  <a:lnTo>
                    <a:pt x="287" y="1110"/>
                  </a:lnTo>
                  <a:lnTo>
                    <a:pt x="291" y="1100"/>
                  </a:lnTo>
                  <a:lnTo>
                    <a:pt x="299" y="1087"/>
                  </a:lnTo>
                  <a:lnTo>
                    <a:pt x="309" y="1075"/>
                  </a:lnTo>
                  <a:lnTo>
                    <a:pt x="315" y="1065"/>
                  </a:lnTo>
                  <a:lnTo>
                    <a:pt x="311" y="1057"/>
                  </a:lnTo>
                  <a:lnTo>
                    <a:pt x="303" y="1053"/>
                  </a:lnTo>
                  <a:lnTo>
                    <a:pt x="289" y="1053"/>
                  </a:lnTo>
                  <a:lnTo>
                    <a:pt x="272" y="1053"/>
                  </a:lnTo>
                  <a:lnTo>
                    <a:pt x="254" y="1051"/>
                  </a:lnTo>
                  <a:lnTo>
                    <a:pt x="240" y="1047"/>
                  </a:lnTo>
                  <a:lnTo>
                    <a:pt x="230" y="1039"/>
                  </a:lnTo>
                  <a:lnTo>
                    <a:pt x="221" y="1020"/>
                  </a:lnTo>
                  <a:lnTo>
                    <a:pt x="217" y="1000"/>
                  </a:lnTo>
                  <a:lnTo>
                    <a:pt x="211" y="980"/>
                  </a:lnTo>
                  <a:lnTo>
                    <a:pt x="207" y="959"/>
                  </a:lnTo>
                  <a:lnTo>
                    <a:pt x="205" y="943"/>
                  </a:lnTo>
                  <a:lnTo>
                    <a:pt x="199" y="931"/>
                  </a:lnTo>
                  <a:lnTo>
                    <a:pt x="191" y="919"/>
                  </a:lnTo>
                  <a:lnTo>
                    <a:pt x="187" y="908"/>
                  </a:lnTo>
                  <a:lnTo>
                    <a:pt x="189" y="894"/>
                  </a:lnTo>
                  <a:lnTo>
                    <a:pt x="191" y="888"/>
                  </a:lnTo>
                  <a:lnTo>
                    <a:pt x="197" y="884"/>
                  </a:lnTo>
                  <a:lnTo>
                    <a:pt x="201" y="878"/>
                  </a:lnTo>
                  <a:lnTo>
                    <a:pt x="205" y="874"/>
                  </a:lnTo>
                  <a:lnTo>
                    <a:pt x="209" y="870"/>
                  </a:lnTo>
                  <a:lnTo>
                    <a:pt x="211" y="868"/>
                  </a:lnTo>
                  <a:lnTo>
                    <a:pt x="213" y="868"/>
                  </a:lnTo>
                  <a:lnTo>
                    <a:pt x="207" y="868"/>
                  </a:lnTo>
                  <a:lnTo>
                    <a:pt x="193" y="868"/>
                  </a:lnTo>
                  <a:lnTo>
                    <a:pt x="173" y="870"/>
                  </a:lnTo>
                  <a:lnTo>
                    <a:pt x="152" y="870"/>
                  </a:lnTo>
                  <a:lnTo>
                    <a:pt x="130" y="872"/>
                  </a:lnTo>
                  <a:lnTo>
                    <a:pt x="112" y="876"/>
                  </a:lnTo>
                  <a:lnTo>
                    <a:pt x="97" y="882"/>
                  </a:lnTo>
                  <a:lnTo>
                    <a:pt x="81" y="892"/>
                  </a:lnTo>
                  <a:lnTo>
                    <a:pt x="67" y="902"/>
                  </a:lnTo>
                  <a:lnTo>
                    <a:pt x="53" y="912"/>
                  </a:lnTo>
                  <a:lnTo>
                    <a:pt x="43" y="915"/>
                  </a:lnTo>
                  <a:lnTo>
                    <a:pt x="34" y="915"/>
                  </a:lnTo>
                  <a:lnTo>
                    <a:pt x="28" y="912"/>
                  </a:lnTo>
                  <a:lnTo>
                    <a:pt x="22" y="908"/>
                  </a:lnTo>
                  <a:lnTo>
                    <a:pt x="18" y="906"/>
                  </a:lnTo>
                  <a:lnTo>
                    <a:pt x="14" y="902"/>
                  </a:lnTo>
                  <a:lnTo>
                    <a:pt x="10" y="896"/>
                  </a:lnTo>
                  <a:lnTo>
                    <a:pt x="10" y="892"/>
                  </a:lnTo>
                  <a:lnTo>
                    <a:pt x="10" y="884"/>
                  </a:lnTo>
                  <a:lnTo>
                    <a:pt x="16" y="876"/>
                  </a:lnTo>
                  <a:lnTo>
                    <a:pt x="24" y="868"/>
                  </a:lnTo>
                  <a:lnTo>
                    <a:pt x="32" y="862"/>
                  </a:lnTo>
                  <a:lnTo>
                    <a:pt x="37" y="854"/>
                  </a:lnTo>
                  <a:lnTo>
                    <a:pt x="37" y="843"/>
                  </a:lnTo>
                  <a:lnTo>
                    <a:pt x="34" y="835"/>
                  </a:lnTo>
                  <a:lnTo>
                    <a:pt x="24" y="829"/>
                  </a:lnTo>
                  <a:lnTo>
                    <a:pt x="14" y="823"/>
                  </a:lnTo>
                  <a:lnTo>
                    <a:pt x="6" y="817"/>
                  </a:lnTo>
                  <a:lnTo>
                    <a:pt x="0" y="811"/>
                  </a:lnTo>
                  <a:lnTo>
                    <a:pt x="2" y="799"/>
                  </a:lnTo>
                  <a:lnTo>
                    <a:pt x="12" y="776"/>
                  </a:lnTo>
                  <a:lnTo>
                    <a:pt x="22" y="758"/>
                  </a:lnTo>
                  <a:lnTo>
                    <a:pt x="34" y="744"/>
                  </a:lnTo>
                  <a:lnTo>
                    <a:pt x="41" y="734"/>
                  </a:lnTo>
                  <a:lnTo>
                    <a:pt x="47" y="719"/>
                  </a:lnTo>
                  <a:lnTo>
                    <a:pt x="55" y="701"/>
                  </a:lnTo>
                  <a:lnTo>
                    <a:pt x="61" y="685"/>
                  </a:lnTo>
                  <a:lnTo>
                    <a:pt x="67" y="675"/>
                  </a:lnTo>
                  <a:lnTo>
                    <a:pt x="75" y="669"/>
                  </a:lnTo>
                  <a:lnTo>
                    <a:pt x="89" y="665"/>
                  </a:lnTo>
                  <a:lnTo>
                    <a:pt x="102" y="660"/>
                  </a:lnTo>
                  <a:lnTo>
                    <a:pt x="114" y="646"/>
                  </a:lnTo>
                  <a:lnTo>
                    <a:pt x="122" y="632"/>
                  </a:lnTo>
                  <a:lnTo>
                    <a:pt x="126" y="620"/>
                  </a:lnTo>
                  <a:lnTo>
                    <a:pt x="130" y="614"/>
                  </a:lnTo>
                  <a:lnTo>
                    <a:pt x="142" y="604"/>
                  </a:lnTo>
                  <a:lnTo>
                    <a:pt x="152" y="599"/>
                  </a:lnTo>
                  <a:lnTo>
                    <a:pt x="161" y="595"/>
                  </a:lnTo>
                  <a:lnTo>
                    <a:pt x="167" y="591"/>
                  </a:lnTo>
                  <a:lnTo>
                    <a:pt x="175" y="581"/>
                  </a:lnTo>
                  <a:lnTo>
                    <a:pt x="187" y="553"/>
                  </a:lnTo>
                  <a:lnTo>
                    <a:pt x="197" y="522"/>
                  </a:lnTo>
                  <a:lnTo>
                    <a:pt x="205" y="488"/>
                  </a:lnTo>
                  <a:lnTo>
                    <a:pt x="213" y="445"/>
                  </a:lnTo>
                  <a:lnTo>
                    <a:pt x="215" y="404"/>
                  </a:lnTo>
                  <a:lnTo>
                    <a:pt x="213" y="384"/>
                  </a:lnTo>
                  <a:lnTo>
                    <a:pt x="213" y="358"/>
                  </a:lnTo>
                  <a:lnTo>
                    <a:pt x="213" y="333"/>
                  </a:lnTo>
                  <a:lnTo>
                    <a:pt x="211" y="309"/>
                  </a:lnTo>
                  <a:lnTo>
                    <a:pt x="209" y="295"/>
                  </a:lnTo>
                  <a:lnTo>
                    <a:pt x="201" y="288"/>
                  </a:lnTo>
                  <a:lnTo>
                    <a:pt x="189" y="286"/>
                  </a:lnTo>
                  <a:lnTo>
                    <a:pt x="173" y="284"/>
                  </a:lnTo>
                  <a:lnTo>
                    <a:pt x="159" y="280"/>
                  </a:lnTo>
                  <a:lnTo>
                    <a:pt x="146" y="274"/>
                  </a:lnTo>
                  <a:lnTo>
                    <a:pt x="134" y="260"/>
                  </a:lnTo>
                  <a:lnTo>
                    <a:pt x="126" y="242"/>
                  </a:lnTo>
                  <a:lnTo>
                    <a:pt x="122" y="225"/>
                  </a:lnTo>
                  <a:lnTo>
                    <a:pt x="124" y="181"/>
                  </a:lnTo>
                  <a:lnTo>
                    <a:pt x="144" y="162"/>
                  </a:lnTo>
                  <a:lnTo>
                    <a:pt x="169" y="183"/>
                  </a:lnTo>
                  <a:lnTo>
                    <a:pt x="203" y="168"/>
                  </a:lnTo>
                  <a:lnTo>
                    <a:pt x="199" y="114"/>
                  </a:lnTo>
                  <a:lnTo>
                    <a:pt x="228" y="20"/>
                  </a:lnTo>
                  <a:lnTo>
                    <a:pt x="266" y="0"/>
                  </a:lnTo>
                  <a:lnTo>
                    <a:pt x="278" y="116"/>
                  </a:lnTo>
                  <a:lnTo>
                    <a:pt x="311" y="177"/>
                  </a:lnTo>
                  <a:lnTo>
                    <a:pt x="354" y="170"/>
                  </a:lnTo>
                  <a:lnTo>
                    <a:pt x="400" y="118"/>
                  </a:lnTo>
                  <a:lnTo>
                    <a:pt x="429" y="156"/>
                  </a:lnTo>
                  <a:lnTo>
                    <a:pt x="411" y="191"/>
                  </a:lnTo>
                  <a:lnTo>
                    <a:pt x="447" y="242"/>
                  </a:lnTo>
                  <a:lnTo>
                    <a:pt x="496" y="244"/>
                  </a:lnTo>
                  <a:lnTo>
                    <a:pt x="551" y="329"/>
                  </a:lnTo>
                  <a:lnTo>
                    <a:pt x="614" y="439"/>
                  </a:lnTo>
                  <a:lnTo>
                    <a:pt x="646" y="516"/>
                  </a:lnTo>
                  <a:lnTo>
                    <a:pt x="681" y="551"/>
                  </a:lnTo>
                  <a:lnTo>
                    <a:pt x="721" y="543"/>
                  </a:lnTo>
                  <a:lnTo>
                    <a:pt x="793" y="494"/>
                  </a:lnTo>
                  <a:lnTo>
                    <a:pt x="803" y="518"/>
                  </a:lnTo>
                  <a:lnTo>
                    <a:pt x="852" y="492"/>
                  </a:lnTo>
                  <a:lnTo>
                    <a:pt x="856" y="435"/>
                  </a:lnTo>
                  <a:lnTo>
                    <a:pt x="831" y="402"/>
                  </a:lnTo>
                  <a:lnTo>
                    <a:pt x="831" y="335"/>
                  </a:lnTo>
                  <a:lnTo>
                    <a:pt x="868" y="315"/>
                  </a:lnTo>
                  <a:lnTo>
                    <a:pt x="925" y="244"/>
                  </a:lnTo>
                  <a:lnTo>
                    <a:pt x="917" y="199"/>
                  </a:lnTo>
                  <a:lnTo>
                    <a:pt x="941" y="171"/>
                  </a:lnTo>
                  <a:lnTo>
                    <a:pt x="976" y="171"/>
                  </a:lnTo>
                  <a:lnTo>
                    <a:pt x="980" y="148"/>
                  </a:lnTo>
                  <a:lnTo>
                    <a:pt x="967" y="120"/>
                  </a:lnTo>
                  <a:lnTo>
                    <a:pt x="994" y="103"/>
                  </a:lnTo>
                  <a:lnTo>
                    <a:pt x="1043" y="108"/>
                  </a:lnTo>
                  <a:lnTo>
                    <a:pt x="1043" y="162"/>
                  </a:lnTo>
                  <a:lnTo>
                    <a:pt x="1065" y="232"/>
                  </a:lnTo>
                  <a:lnTo>
                    <a:pt x="1128" y="227"/>
                  </a:lnTo>
                  <a:lnTo>
                    <a:pt x="1154" y="189"/>
                  </a:lnTo>
                  <a:lnTo>
                    <a:pt x="1187" y="211"/>
                  </a:lnTo>
                  <a:lnTo>
                    <a:pt x="1193" y="252"/>
                  </a:lnTo>
                  <a:lnTo>
                    <a:pt x="1177" y="315"/>
                  </a:lnTo>
                  <a:lnTo>
                    <a:pt x="1126" y="329"/>
                  </a:lnTo>
                  <a:lnTo>
                    <a:pt x="1061" y="327"/>
                  </a:lnTo>
                  <a:lnTo>
                    <a:pt x="1047" y="311"/>
                  </a:lnTo>
                  <a:lnTo>
                    <a:pt x="1024" y="337"/>
                  </a:lnTo>
                  <a:lnTo>
                    <a:pt x="994" y="315"/>
                  </a:lnTo>
                  <a:lnTo>
                    <a:pt x="939" y="376"/>
                  </a:lnTo>
                  <a:lnTo>
                    <a:pt x="961" y="404"/>
                  </a:lnTo>
                  <a:lnTo>
                    <a:pt x="965" y="459"/>
                  </a:lnTo>
                  <a:lnTo>
                    <a:pt x="1006" y="471"/>
                  </a:lnTo>
                  <a:lnTo>
                    <a:pt x="1051" y="449"/>
                  </a:lnTo>
                  <a:lnTo>
                    <a:pt x="1069" y="445"/>
                  </a:lnTo>
                  <a:lnTo>
                    <a:pt x="1104" y="490"/>
                  </a:lnTo>
                  <a:lnTo>
                    <a:pt x="1075" y="561"/>
                  </a:lnTo>
                  <a:lnTo>
                    <a:pt x="1053" y="614"/>
                  </a:lnTo>
                  <a:lnTo>
                    <a:pt x="1075" y="658"/>
                  </a:lnTo>
                  <a:lnTo>
                    <a:pt x="1116" y="677"/>
                  </a:lnTo>
                  <a:lnTo>
                    <a:pt x="1118" y="732"/>
                  </a:lnTo>
                  <a:lnTo>
                    <a:pt x="1081" y="782"/>
                  </a:lnTo>
                  <a:lnTo>
                    <a:pt x="1112" y="837"/>
                  </a:lnTo>
                  <a:lnTo>
                    <a:pt x="1138" y="819"/>
                  </a:lnTo>
                  <a:lnTo>
                    <a:pt x="1187" y="823"/>
                  </a:lnTo>
                  <a:lnTo>
                    <a:pt x="1197" y="864"/>
                  </a:lnTo>
                  <a:lnTo>
                    <a:pt x="1228" y="884"/>
                  </a:lnTo>
                  <a:lnTo>
                    <a:pt x="1262" y="864"/>
                  </a:lnTo>
                  <a:lnTo>
                    <a:pt x="1293" y="888"/>
                  </a:lnTo>
                  <a:lnTo>
                    <a:pt x="1329" y="872"/>
                  </a:lnTo>
                  <a:lnTo>
                    <a:pt x="1352" y="900"/>
                  </a:lnTo>
                  <a:lnTo>
                    <a:pt x="1343" y="973"/>
                  </a:lnTo>
                  <a:lnTo>
                    <a:pt x="1291" y="986"/>
                  </a:lnTo>
                  <a:lnTo>
                    <a:pt x="1262" y="1026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72"/>
            <p:cNvSpPr>
              <a:spLocks/>
            </p:cNvSpPr>
            <p:nvPr/>
          </p:nvSpPr>
          <p:spPr bwMode="gray">
            <a:xfrm>
              <a:off x="2215" y="3052"/>
              <a:ext cx="676" cy="694"/>
            </a:xfrm>
            <a:custGeom>
              <a:avLst/>
              <a:gdLst>
                <a:gd name="T0" fmla="*/ 297 w 1352"/>
                <a:gd name="T1" fmla="*/ 258 h 1388"/>
                <a:gd name="T2" fmla="*/ 288 w 1352"/>
                <a:gd name="T3" fmla="*/ 267 h 1388"/>
                <a:gd name="T4" fmla="*/ 280 w 1352"/>
                <a:gd name="T5" fmla="*/ 277 h 1388"/>
                <a:gd name="T6" fmla="*/ 265 w 1352"/>
                <a:gd name="T7" fmla="*/ 279 h 1388"/>
                <a:gd name="T8" fmla="*/ 258 w 1352"/>
                <a:gd name="T9" fmla="*/ 281 h 1388"/>
                <a:gd name="T10" fmla="*/ 248 w 1352"/>
                <a:gd name="T11" fmla="*/ 285 h 1388"/>
                <a:gd name="T12" fmla="*/ 240 w 1352"/>
                <a:gd name="T13" fmla="*/ 279 h 1388"/>
                <a:gd name="T14" fmla="*/ 237 w 1352"/>
                <a:gd name="T15" fmla="*/ 285 h 1388"/>
                <a:gd name="T16" fmla="*/ 231 w 1352"/>
                <a:gd name="T17" fmla="*/ 284 h 1388"/>
                <a:gd name="T18" fmla="*/ 228 w 1352"/>
                <a:gd name="T19" fmla="*/ 281 h 1388"/>
                <a:gd name="T20" fmla="*/ 218 w 1352"/>
                <a:gd name="T21" fmla="*/ 290 h 1388"/>
                <a:gd name="T22" fmla="*/ 202 w 1352"/>
                <a:gd name="T23" fmla="*/ 282 h 1388"/>
                <a:gd name="T24" fmla="*/ 188 w 1352"/>
                <a:gd name="T25" fmla="*/ 290 h 1388"/>
                <a:gd name="T26" fmla="*/ 174 w 1352"/>
                <a:gd name="T27" fmla="*/ 293 h 1388"/>
                <a:gd name="T28" fmla="*/ 162 w 1352"/>
                <a:gd name="T29" fmla="*/ 303 h 1388"/>
                <a:gd name="T30" fmla="*/ 169 w 1352"/>
                <a:gd name="T31" fmla="*/ 330 h 1388"/>
                <a:gd name="T32" fmla="*/ 165 w 1352"/>
                <a:gd name="T33" fmla="*/ 346 h 1388"/>
                <a:gd name="T34" fmla="*/ 146 w 1352"/>
                <a:gd name="T35" fmla="*/ 341 h 1388"/>
                <a:gd name="T36" fmla="*/ 142 w 1352"/>
                <a:gd name="T37" fmla="*/ 322 h 1388"/>
                <a:gd name="T38" fmla="*/ 130 w 1352"/>
                <a:gd name="T39" fmla="*/ 330 h 1388"/>
                <a:gd name="T40" fmla="*/ 113 w 1352"/>
                <a:gd name="T41" fmla="*/ 336 h 1388"/>
                <a:gd name="T42" fmla="*/ 98 w 1352"/>
                <a:gd name="T43" fmla="*/ 327 h 1388"/>
                <a:gd name="T44" fmla="*/ 94 w 1352"/>
                <a:gd name="T45" fmla="*/ 310 h 1388"/>
                <a:gd name="T46" fmla="*/ 76 w 1352"/>
                <a:gd name="T47" fmla="*/ 308 h 1388"/>
                <a:gd name="T48" fmla="*/ 67 w 1352"/>
                <a:gd name="T49" fmla="*/ 301 h 1388"/>
                <a:gd name="T50" fmla="*/ 72 w 1352"/>
                <a:gd name="T51" fmla="*/ 280 h 1388"/>
                <a:gd name="T52" fmla="*/ 79 w 1352"/>
                <a:gd name="T53" fmla="*/ 267 h 1388"/>
                <a:gd name="T54" fmla="*/ 63 w 1352"/>
                <a:gd name="T55" fmla="*/ 263 h 1388"/>
                <a:gd name="T56" fmla="*/ 53 w 1352"/>
                <a:gd name="T57" fmla="*/ 245 h 1388"/>
                <a:gd name="T58" fmla="*/ 47 w 1352"/>
                <a:gd name="T59" fmla="*/ 227 h 1388"/>
                <a:gd name="T60" fmla="*/ 51 w 1352"/>
                <a:gd name="T61" fmla="*/ 218 h 1388"/>
                <a:gd name="T62" fmla="*/ 48 w 1352"/>
                <a:gd name="T63" fmla="*/ 217 h 1388"/>
                <a:gd name="T64" fmla="*/ 24 w 1352"/>
                <a:gd name="T65" fmla="*/ 220 h 1388"/>
                <a:gd name="T66" fmla="*/ 9 w 1352"/>
                <a:gd name="T67" fmla="*/ 229 h 1388"/>
                <a:gd name="T68" fmla="*/ 3 w 1352"/>
                <a:gd name="T69" fmla="*/ 224 h 1388"/>
                <a:gd name="T70" fmla="*/ 8 w 1352"/>
                <a:gd name="T71" fmla="*/ 215 h 1388"/>
                <a:gd name="T72" fmla="*/ 3 w 1352"/>
                <a:gd name="T73" fmla="*/ 206 h 1388"/>
                <a:gd name="T74" fmla="*/ 5 w 1352"/>
                <a:gd name="T75" fmla="*/ 189 h 1388"/>
                <a:gd name="T76" fmla="*/ 15 w 1352"/>
                <a:gd name="T77" fmla="*/ 172 h 1388"/>
                <a:gd name="T78" fmla="*/ 28 w 1352"/>
                <a:gd name="T79" fmla="*/ 162 h 1388"/>
                <a:gd name="T80" fmla="*/ 38 w 1352"/>
                <a:gd name="T81" fmla="*/ 150 h 1388"/>
                <a:gd name="T82" fmla="*/ 49 w 1352"/>
                <a:gd name="T83" fmla="*/ 131 h 1388"/>
                <a:gd name="T84" fmla="*/ 53 w 1352"/>
                <a:gd name="T85" fmla="*/ 89 h 1388"/>
                <a:gd name="T86" fmla="*/ 47 w 1352"/>
                <a:gd name="T87" fmla="*/ 72 h 1388"/>
                <a:gd name="T88" fmla="*/ 31 w 1352"/>
                <a:gd name="T89" fmla="*/ 60 h 1388"/>
                <a:gd name="T90" fmla="*/ 51 w 1352"/>
                <a:gd name="T91" fmla="*/ 42 h 1388"/>
                <a:gd name="T92" fmla="*/ 78 w 1352"/>
                <a:gd name="T93" fmla="*/ 44 h 1388"/>
                <a:gd name="T94" fmla="*/ 112 w 1352"/>
                <a:gd name="T95" fmla="*/ 60 h 1388"/>
                <a:gd name="T96" fmla="*/ 170 w 1352"/>
                <a:gd name="T97" fmla="*/ 138 h 1388"/>
                <a:gd name="T98" fmla="*/ 214 w 1352"/>
                <a:gd name="T99" fmla="*/ 109 h 1388"/>
                <a:gd name="T100" fmla="*/ 229 w 1352"/>
                <a:gd name="T101" fmla="*/ 50 h 1388"/>
                <a:gd name="T102" fmla="*/ 248 w 1352"/>
                <a:gd name="T103" fmla="*/ 26 h 1388"/>
                <a:gd name="T104" fmla="*/ 289 w 1352"/>
                <a:gd name="T105" fmla="*/ 47 h 1388"/>
                <a:gd name="T106" fmla="*/ 266 w 1352"/>
                <a:gd name="T107" fmla="*/ 82 h 1388"/>
                <a:gd name="T108" fmla="*/ 240 w 1352"/>
                <a:gd name="T109" fmla="*/ 101 h 1388"/>
                <a:gd name="T110" fmla="*/ 276 w 1352"/>
                <a:gd name="T111" fmla="*/ 122 h 1388"/>
                <a:gd name="T112" fmla="*/ 280 w 1352"/>
                <a:gd name="T113" fmla="*/ 183 h 1388"/>
                <a:gd name="T114" fmla="*/ 300 w 1352"/>
                <a:gd name="T115" fmla="*/ 216 h 1388"/>
                <a:gd name="T116" fmla="*/ 338 w 1352"/>
                <a:gd name="T117" fmla="*/ 225 h 138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352"/>
                <a:gd name="T178" fmla="*/ 0 h 1388"/>
                <a:gd name="T179" fmla="*/ 1352 w 1352"/>
                <a:gd name="T180" fmla="*/ 1388 h 138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352" h="1388">
                  <a:moveTo>
                    <a:pt x="1262" y="1026"/>
                  </a:moveTo>
                  <a:lnTo>
                    <a:pt x="1230" y="998"/>
                  </a:lnTo>
                  <a:lnTo>
                    <a:pt x="1203" y="1026"/>
                  </a:lnTo>
                  <a:lnTo>
                    <a:pt x="1197" y="1028"/>
                  </a:lnTo>
                  <a:lnTo>
                    <a:pt x="1185" y="1032"/>
                  </a:lnTo>
                  <a:lnTo>
                    <a:pt x="1171" y="1039"/>
                  </a:lnTo>
                  <a:lnTo>
                    <a:pt x="1159" y="1045"/>
                  </a:lnTo>
                  <a:lnTo>
                    <a:pt x="1154" y="1049"/>
                  </a:lnTo>
                  <a:lnTo>
                    <a:pt x="1152" y="1055"/>
                  </a:lnTo>
                  <a:lnTo>
                    <a:pt x="1150" y="1067"/>
                  </a:lnTo>
                  <a:lnTo>
                    <a:pt x="1148" y="1081"/>
                  </a:lnTo>
                  <a:lnTo>
                    <a:pt x="1144" y="1093"/>
                  </a:lnTo>
                  <a:lnTo>
                    <a:pt x="1138" y="1098"/>
                  </a:lnTo>
                  <a:lnTo>
                    <a:pt x="1130" y="1102"/>
                  </a:lnTo>
                  <a:lnTo>
                    <a:pt x="1118" y="1106"/>
                  </a:lnTo>
                  <a:lnTo>
                    <a:pt x="1104" y="1114"/>
                  </a:lnTo>
                  <a:lnTo>
                    <a:pt x="1091" y="1118"/>
                  </a:lnTo>
                  <a:lnTo>
                    <a:pt x="1079" y="1122"/>
                  </a:lnTo>
                  <a:lnTo>
                    <a:pt x="1069" y="1120"/>
                  </a:lnTo>
                  <a:lnTo>
                    <a:pt x="1059" y="1114"/>
                  </a:lnTo>
                  <a:lnTo>
                    <a:pt x="1047" y="1112"/>
                  </a:lnTo>
                  <a:lnTo>
                    <a:pt x="1035" y="1112"/>
                  </a:lnTo>
                  <a:lnTo>
                    <a:pt x="1032" y="1112"/>
                  </a:lnTo>
                  <a:lnTo>
                    <a:pt x="1032" y="1116"/>
                  </a:lnTo>
                  <a:lnTo>
                    <a:pt x="1030" y="1124"/>
                  </a:lnTo>
                  <a:lnTo>
                    <a:pt x="1026" y="1136"/>
                  </a:lnTo>
                  <a:lnTo>
                    <a:pt x="1020" y="1144"/>
                  </a:lnTo>
                  <a:lnTo>
                    <a:pt x="1012" y="1148"/>
                  </a:lnTo>
                  <a:lnTo>
                    <a:pt x="1004" y="1146"/>
                  </a:lnTo>
                  <a:lnTo>
                    <a:pt x="992" y="1140"/>
                  </a:lnTo>
                  <a:lnTo>
                    <a:pt x="980" y="1130"/>
                  </a:lnTo>
                  <a:lnTo>
                    <a:pt x="969" y="1122"/>
                  </a:lnTo>
                  <a:lnTo>
                    <a:pt x="963" y="1116"/>
                  </a:lnTo>
                  <a:lnTo>
                    <a:pt x="959" y="1114"/>
                  </a:lnTo>
                  <a:lnTo>
                    <a:pt x="959" y="1116"/>
                  </a:lnTo>
                  <a:lnTo>
                    <a:pt x="959" y="1118"/>
                  </a:lnTo>
                  <a:lnTo>
                    <a:pt x="957" y="1124"/>
                  </a:lnTo>
                  <a:lnTo>
                    <a:pt x="955" y="1130"/>
                  </a:lnTo>
                  <a:lnTo>
                    <a:pt x="951" y="1134"/>
                  </a:lnTo>
                  <a:lnTo>
                    <a:pt x="949" y="1140"/>
                  </a:lnTo>
                  <a:lnTo>
                    <a:pt x="945" y="1142"/>
                  </a:lnTo>
                  <a:lnTo>
                    <a:pt x="939" y="1144"/>
                  </a:lnTo>
                  <a:lnTo>
                    <a:pt x="935" y="1142"/>
                  </a:lnTo>
                  <a:lnTo>
                    <a:pt x="931" y="1140"/>
                  </a:lnTo>
                  <a:lnTo>
                    <a:pt x="925" y="1136"/>
                  </a:lnTo>
                  <a:lnTo>
                    <a:pt x="921" y="1132"/>
                  </a:lnTo>
                  <a:lnTo>
                    <a:pt x="919" y="1128"/>
                  </a:lnTo>
                  <a:lnTo>
                    <a:pt x="917" y="1126"/>
                  </a:lnTo>
                  <a:lnTo>
                    <a:pt x="915" y="1122"/>
                  </a:lnTo>
                  <a:lnTo>
                    <a:pt x="913" y="1122"/>
                  </a:lnTo>
                  <a:lnTo>
                    <a:pt x="911" y="1126"/>
                  </a:lnTo>
                  <a:lnTo>
                    <a:pt x="906" y="1132"/>
                  </a:lnTo>
                  <a:lnTo>
                    <a:pt x="896" y="1144"/>
                  </a:lnTo>
                  <a:lnTo>
                    <a:pt x="886" y="1154"/>
                  </a:lnTo>
                  <a:lnTo>
                    <a:pt x="874" y="1159"/>
                  </a:lnTo>
                  <a:lnTo>
                    <a:pt x="864" y="1163"/>
                  </a:lnTo>
                  <a:lnTo>
                    <a:pt x="852" y="1159"/>
                  </a:lnTo>
                  <a:lnTo>
                    <a:pt x="839" y="1150"/>
                  </a:lnTo>
                  <a:lnTo>
                    <a:pt x="825" y="1138"/>
                  </a:lnTo>
                  <a:lnTo>
                    <a:pt x="809" y="1128"/>
                  </a:lnTo>
                  <a:lnTo>
                    <a:pt x="797" y="1122"/>
                  </a:lnTo>
                  <a:lnTo>
                    <a:pt x="787" y="1120"/>
                  </a:lnTo>
                  <a:lnTo>
                    <a:pt x="778" y="1130"/>
                  </a:lnTo>
                  <a:lnTo>
                    <a:pt x="766" y="1144"/>
                  </a:lnTo>
                  <a:lnTo>
                    <a:pt x="754" y="1159"/>
                  </a:lnTo>
                  <a:lnTo>
                    <a:pt x="742" y="1171"/>
                  </a:lnTo>
                  <a:lnTo>
                    <a:pt x="734" y="1179"/>
                  </a:lnTo>
                  <a:lnTo>
                    <a:pt x="724" y="1177"/>
                  </a:lnTo>
                  <a:lnTo>
                    <a:pt x="711" y="1175"/>
                  </a:lnTo>
                  <a:lnTo>
                    <a:pt x="695" y="1169"/>
                  </a:lnTo>
                  <a:lnTo>
                    <a:pt x="679" y="1165"/>
                  </a:lnTo>
                  <a:lnTo>
                    <a:pt x="667" y="1165"/>
                  </a:lnTo>
                  <a:lnTo>
                    <a:pt x="659" y="1167"/>
                  </a:lnTo>
                  <a:lnTo>
                    <a:pt x="650" y="1183"/>
                  </a:lnTo>
                  <a:lnTo>
                    <a:pt x="646" y="1209"/>
                  </a:lnTo>
                  <a:lnTo>
                    <a:pt x="648" y="1234"/>
                  </a:lnTo>
                  <a:lnTo>
                    <a:pt x="656" y="1254"/>
                  </a:lnTo>
                  <a:lnTo>
                    <a:pt x="665" y="1278"/>
                  </a:lnTo>
                  <a:lnTo>
                    <a:pt x="673" y="1299"/>
                  </a:lnTo>
                  <a:lnTo>
                    <a:pt x="675" y="1317"/>
                  </a:lnTo>
                  <a:lnTo>
                    <a:pt x="673" y="1331"/>
                  </a:lnTo>
                  <a:lnTo>
                    <a:pt x="673" y="1346"/>
                  </a:lnTo>
                  <a:lnTo>
                    <a:pt x="673" y="1362"/>
                  </a:lnTo>
                  <a:lnTo>
                    <a:pt x="667" y="1374"/>
                  </a:lnTo>
                  <a:lnTo>
                    <a:pt x="658" y="1382"/>
                  </a:lnTo>
                  <a:lnTo>
                    <a:pt x="638" y="1386"/>
                  </a:lnTo>
                  <a:lnTo>
                    <a:pt x="620" y="1388"/>
                  </a:lnTo>
                  <a:lnTo>
                    <a:pt x="604" y="1386"/>
                  </a:lnTo>
                  <a:lnTo>
                    <a:pt x="591" y="1380"/>
                  </a:lnTo>
                  <a:lnTo>
                    <a:pt x="581" y="1362"/>
                  </a:lnTo>
                  <a:lnTo>
                    <a:pt x="573" y="1343"/>
                  </a:lnTo>
                  <a:lnTo>
                    <a:pt x="571" y="1321"/>
                  </a:lnTo>
                  <a:lnTo>
                    <a:pt x="569" y="1309"/>
                  </a:lnTo>
                  <a:lnTo>
                    <a:pt x="567" y="1297"/>
                  </a:lnTo>
                  <a:lnTo>
                    <a:pt x="565" y="1287"/>
                  </a:lnTo>
                  <a:lnTo>
                    <a:pt x="559" y="1282"/>
                  </a:lnTo>
                  <a:lnTo>
                    <a:pt x="553" y="1283"/>
                  </a:lnTo>
                  <a:lnTo>
                    <a:pt x="545" y="1291"/>
                  </a:lnTo>
                  <a:lnTo>
                    <a:pt x="534" y="1303"/>
                  </a:lnTo>
                  <a:lnTo>
                    <a:pt x="518" y="1317"/>
                  </a:lnTo>
                  <a:lnTo>
                    <a:pt x="504" y="1331"/>
                  </a:lnTo>
                  <a:lnTo>
                    <a:pt x="488" y="1341"/>
                  </a:lnTo>
                  <a:lnTo>
                    <a:pt x="476" y="1343"/>
                  </a:lnTo>
                  <a:lnTo>
                    <a:pt x="465" y="1343"/>
                  </a:lnTo>
                  <a:lnTo>
                    <a:pt x="451" y="1343"/>
                  </a:lnTo>
                  <a:lnTo>
                    <a:pt x="437" y="1345"/>
                  </a:lnTo>
                  <a:lnTo>
                    <a:pt x="425" y="1343"/>
                  </a:lnTo>
                  <a:lnTo>
                    <a:pt x="415" y="1337"/>
                  </a:lnTo>
                  <a:lnTo>
                    <a:pt x="404" y="1323"/>
                  </a:lnTo>
                  <a:lnTo>
                    <a:pt x="394" y="1307"/>
                  </a:lnTo>
                  <a:lnTo>
                    <a:pt x="388" y="1287"/>
                  </a:lnTo>
                  <a:lnTo>
                    <a:pt x="386" y="1272"/>
                  </a:lnTo>
                  <a:lnTo>
                    <a:pt x="382" y="1256"/>
                  </a:lnTo>
                  <a:lnTo>
                    <a:pt x="378" y="1244"/>
                  </a:lnTo>
                  <a:lnTo>
                    <a:pt x="378" y="1240"/>
                  </a:lnTo>
                  <a:lnTo>
                    <a:pt x="372" y="1240"/>
                  </a:lnTo>
                  <a:lnTo>
                    <a:pt x="358" y="1240"/>
                  </a:lnTo>
                  <a:lnTo>
                    <a:pt x="341" y="1238"/>
                  </a:lnTo>
                  <a:lnTo>
                    <a:pt x="321" y="1236"/>
                  </a:lnTo>
                  <a:lnTo>
                    <a:pt x="303" y="1232"/>
                  </a:lnTo>
                  <a:lnTo>
                    <a:pt x="291" y="1224"/>
                  </a:lnTo>
                  <a:lnTo>
                    <a:pt x="282" y="1219"/>
                  </a:lnTo>
                  <a:lnTo>
                    <a:pt x="276" y="1213"/>
                  </a:lnTo>
                  <a:lnTo>
                    <a:pt x="270" y="1209"/>
                  </a:lnTo>
                  <a:lnTo>
                    <a:pt x="268" y="1201"/>
                  </a:lnTo>
                  <a:lnTo>
                    <a:pt x="268" y="1189"/>
                  </a:lnTo>
                  <a:lnTo>
                    <a:pt x="274" y="1171"/>
                  </a:lnTo>
                  <a:lnTo>
                    <a:pt x="280" y="1150"/>
                  </a:lnTo>
                  <a:lnTo>
                    <a:pt x="284" y="1134"/>
                  </a:lnTo>
                  <a:lnTo>
                    <a:pt x="285" y="1120"/>
                  </a:lnTo>
                  <a:lnTo>
                    <a:pt x="287" y="1110"/>
                  </a:lnTo>
                  <a:lnTo>
                    <a:pt x="291" y="1100"/>
                  </a:lnTo>
                  <a:lnTo>
                    <a:pt x="299" y="1087"/>
                  </a:lnTo>
                  <a:lnTo>
                    <a:pt x="309" y="1075"/>
                  </a:lnTo>
                  <a:lnTo>
                    <a:pt x="315" y="1065"/>
                  </a:lnTo>
                  <a:lnTo>
                    <a:pt x="311" y="1057"/>
                  </a:lnTo>
                  <a:lnTo>
                    <a:pt x="303" y="1053"/>
                  </a:lnTo>
                  <a:lnTo>
                    <a:pt x="289" y="1053"/>
                  </a:lnTo>
                  <a:lnTo>
                    <a:pt x="272" y="1053"/>
                  </a:lnTo>
                  <a:lnTo>
                    <a:pt x="254" y="1051"/>
                  </a:lnTo>
                  <a:lnTo>
                    <a:pt x="240" y="1047"/>
                  </a:lnTo>
                  <a:lnTo>
                    <a:pt x="230" y="1039"/>
                  </a:lnTo>
                  <a:lnTo>
                    <a:pt x="221" y="1020"/>
                  </a:lnTo>
                  <a:lnTo>
                    <a:pt x="217" y="1000"/>
                  </a:lnTo>
                  <a:lnTo>
                    <a:pt x="211" y="980"/>
                  </a:lnTo>
                  <a:lnTo>
                    <a:pt x="207" y="959"/>
                  </a:lnTo>
                  <a:lnTo>
                    <a:pt x="205" y="943"/>
                  </a:lnTo>
                  <a:lnTo>
                    <a:pt x="199" y="931"/>
                  </a:lnTo>
                  <a:lnTo>
                    <a:pt x="191" y="919"/>
                  </a:lnTo>
                  <a:lnTo>
                    <a:pt x="187" y="908"/>
                  </a:lnTo>
                  <a:lnTo>
                    <a:pt x="189" y="894"/>
                  </a:lnTo>
                  <a:lnTo>
                    <a:pt x="191" y="888"/>
                  </a:lnTo>
                  <a:lnTo>
                    <a:pt x="197" y="884"/>
                  </a:lnTo>
                  <a:lnTo>
                    <a:pt x="201" y="878"/>
                  </a:lnTo>
                  <a:lnTo>
                    <a:pt x="205" y="874"/>
                  </a:lnTo>
                  <a:lnTo>
                    <a:pt x="209" y="870"/>
                  </a:lnTo>
                  <a:lnTo>
                    <a:pt x="211" y="868"/>
                  </a:lnTo>
                  <a:lnTo>
                    <a:pt x="213" y="868"/>
                  </a:lnTo>
                  <a:lnTo>
                    <a:pt x="207" y="868"/>
                  </a:lnTo>
                  <a:lnTo>
                    <a:pt x="193" y="868"/>
                  </a:lnTo>
                  <a:lnTo>
                    <a:pt x="173" y="870"/>
                  </a:lnTo>
                  <a:lnTo>
                    <a:pt x="152" y="870"/>
                  </a:lnTo>
                  <a:lnTo>
                    <a:pt x="130" y="872"/>
                  </a:lnTo>
                  <a:lnTo>
                    <a:pt x="112" y="876"/>
                  </a:lnTo>
                  <a:lnTo>
                    <a:pt x="97" y="882"/>
                  </a:lnTo>
                  <a:lnTo>
                    <a:pt x="81" y="892"/>
                  </a:lnTo>
                  <a:lnTo>
                    <a:pt x="67" y="902"/>
                  </a:lnTo>
                  <a:lnTo>
                    <a:pt x="53" y="912"/>
                  </a:lnTo>
                  <a:lnTo>
                    <a:pt x="43" y="915"/>
                  </a:lnTo>
                  <a:lnTo>
                    <a:pt x="34" y="915"/>
                  </a:lnTo>
                  <a:lnTo>
                    <a:pt x="28" y="912"/>
                  </a:lnTo>
                  <a:lnTo>
                    <a:pt x="22" y="908"/>
                  </a:lnTo>
                  <a:lnTo>
                    <a:pt x="18" y="906"/>
                  </a:lnTo>
                  <a:lnTo>
                    <a:pt x="14" y="902"/>
                  </a:lnTo>
                  <a:lnTo>
                    <a:pt x="10" y="896"/>
                  </a:lnTo>
                  <a:lnTo>
                    <a:pt x="10" y="892"/>
                  </a:lnTo>
                  <a:lnTo>
                    <a:pt x="10" y="884"/>
                  </a:lnTo>
                  <a:lnTo>
                    <a:pt x="16" y="876"/>
                  </a:lnTo>
                  <a:lnTo>
                    <a:pt x="24" y="868"/>
                  </a:lnTo>
                  <a:lnTo>
                    <a:pt x="32" y="862"/>
                  </a:lnTo>
                  <a:lnTo>
                    <a:pt x="37" y="854"/>
                  </a:lnTo>
                  <a:lnTo>
                    <a:pt x="37" y="843"/>
                  </a:lnTo>
                  <a:lnTo>
                    <a:pt x="34" y="835"/>
                  </a:lnTo>
                  <a:lnTo>
                    <a:pt x="24" y="829"/>
                  </a:lnTo>
                  <a:lnTo>
                    <a:pt x="14" y="823"/>
                  </a:lnTo>
                  <a:lnTo>
                    <a:pt x="6" y="817"/>
                  </a:lnTo>
                  <a:lnTo>
                    <a:pt x="0" y="811"/>
                  </a:lnTo>
                  <a:lnTo>
                    <a:pt x="2" y="799"/>
                  </a:lnTo>
                  <a:lnTo>
                    <a:pt x="12" y="776"/>
                  </a:lnTo>
                  <a:lnTo>
                    <a:pt x="22" y="758"/>
                  </a:lnTo>
                  <a:lnTo>
                    <a:pt x="34" y="744"/>
                  </a:lnTo>
                  <a:lnTo>
                    <a:pt x="41" y="734"/>
                  </a:lnTo>
                  <a:lnTo>
                    <a:pt x="47" y="719"/>
                  </a:lnTo>
                  <a:lnTo>
                    <a:pt x="55" y="701"/>
                  </a:lnTo>
                  <a:lnTo>
                    <a:pt x="61" y="685"/>
                  </a:lnTo>
                  <a:lnTo>
                    <a:pt x="67" y="675"/>
                  </a:lnTo>
                  <a:lnTo>
                    <a:pt x="75" y="669"/>
                  </a:lnTo>
                  <a:lnTo>
                    <a:pt x="89" y="665"/>
                  </a:lnTo>
                  <a:lnTo>
                    <a:pt x="102" y="660"/>
                  </a:lnTo>
                  <a:lnTo>
                    <a:pt x="114" y="646"/>
                  </a:lnTo>
                  <a:lnTo>
                    <a:pt x="122" y="632"/>
                  </a:lnTo>
                  <a:lnTo>
                    <a:pt x="126" y="620"/>
                  </a:lnTo>
                  <a:lnTo>
                    <a:pt x="130" y="614"/>
                  </a:lnTo>
                  <a:lnTo>
                    <a:pt x="142" y="604"/>
                  </a:lnTo>
                  <a:lnTo>
                    <a:pt x="152" y="599"/>
                  </a:lnTo>
                  <a:lnTo>
                    <a:pt x="161" y="595"/>
                  </a:lnTo>
                  <a:lnTo>
                    <a:pt x="167" y="591"/>
                  </a:lnTo>
                  <a:lnTo>
                    <a:pt x="175" y="581"/>
                  </a:lnTo>
                  <a:lnTo>
                    <a:pt x="187" y="553"/>
                  </a:lnTo>
                  <a:lnTo>
                    <a:pt x="197" y="522"/>
                  </a:lnTo>
                  <a:lnTo>
                    <a:pt x="205" y="488"/>
                  </a:lnTo>
                  <a:lnTo>
                    <a:pt x="213" y="445"/>
                  </a:lnTo>
                  <a:lnTo>
                    <a:pt x="215" y="404"/>
                  </a:lnTo>
                  <a:lnTo>
                    <a:pt x="213" y="384"/>
                  </a:lnTo>
                  <a:lnTo>
                    <a:pt x="213" y="358"/>
                  </a:lnTo>
                  <a:lnTo>
                    <a:pt x="213" y="333"/>
                  </a:lnTo>
                  <a:lnTo>
                    <a:pt x="211" y="309"/>
                  </a:lnTo>
                  <a:lnTo>
                    <a:pt x="209" y="295"/>
                  </a:lnTo>
                  <a:lnTo>
                    <a:pt x="201" y="288"/>
                  </a:lnTo>
                  <a:lnTo>
                    <a:pt x="189" y="286"/>
                  </a:lnTo>
                  <a:lnTo>
                    <a:pt x="173" y="284"/>
                  </a:lnTo>
                  <a:lnTo>
                    <a:pt x="159" y="280"/>
                  </a:lnTo>
                  <a:lnTo>
                    <a:pt x="146" y="274"/>
                  </a:lnTo>
                  <a:lnTo>
                    <a:pt x="134" y="260"/>
                  </a:lnTo>
                  <a:lnTo>
                    <a:pt x="126" y="242"/>
                  </a:lnTo>
                  <a:lnTo>
                    <a:pt x="122" y="225"/>
                  </a:lnTo>
                  <a:lnTo>
                    <a:pt x="124" y="181"/>
                  </a:lnTo>
                  <a:lnTo>
                    <a:pt x="144" y="162"/>
                  </a:lnTo>
                  <a:lnTo>
                    <a:pt x="169" y="183"/>
                  </a:lnTo>
                  <a:lnTo>
                    <a:pt x="203" y="168"/>
                  </a:lnTo>
                  <a:lnTo>
                    <a:pt x="199" y="114"/>
                  </a:lnTo>
                  <a:lnTo>
                    <a:pt x="228" y="20"/>
                  </a:lnTo>
                  <a:lnTo>
                    <a:pt x="266" y="0"/>
                  </a:lnTo>
                  <a:lnTo>
                    <a:pt x="278" y="116"/>
                  </a:lnTo>
                  <a:lnTo>
                    <a:pt x="311" y="177"/>
                  </a:lnTo>
                  <a:lnTo>
                    <a:pt x="354" y="170"/>
                  </a:lnTo>
                  <a:lnTo>
                    <a:pt x="400" y="118"/>
                  </a:lnTo>
                  <a:lnTo>
                    <a:pt x="429" y="156"/>
                  </a:lnTo>
                  <a:lnTo>
                    <a:pt x="411" y="191"/>
                  </a:lnTo>
                  <a:lnTo>
                    <a:pt x="447" y="242"/>
                  </a:lnTo>
                  <a:lnTo>
                    <a:pt x="496" y="244"/>
                  </a:lnTo>
                  <a:lnTo>
                    <a:pt x="551" y="329"/>
                  </a:lnTo>
                  <a:lnTo>
                    <a:pt x="614" y="439"/>
                  </a:lnTo>
                  <a:lnTo>
                    <a:pt x="646" y="516"/>
                  </a:lnTo>
                  <a:lnTo>
                    <a:pt x="681" y="551"/>
                  </a:lnTo>
                  <a:lnTo>
                    <a:pt x="721" y="543"/>
                  </a:lnTo>
                  <a:lnTo>
                    <a:pt x="793" y="494"/>
                  </a:lnTo>
                  <a:lnTo>
                    <a:pt x="803" y="518"/>
                  </a:lnTo>
                  <a:lnTo>
                    <a:pt x="852" y="492"/>
                  </a:lnTo>
                  <a:lnTo>
                    <a:pt x="856" y="435"/>
                  </a:lnTo>
                  <a:lnTo>
                    <a:pt x="831" y="402"/>
                  </a:lnTo>
                  <a:lnTo>
                    <a:pt x="831" y="335"/>
                  </a:lnTo>
                  <a:lnTo>
                    <a:pt x="868" y="315"/>
                  </a:lnTo>
                  <a:lnTo>
                    <a:pt x="925" y="244"/>
                  </a:lnTo>
                  <a:lnTo>
                    <a:pt x="917" y="199"/>
                  </a:lnTo>
                  <a:lnTo>
                    <a:pt x="941" y="171"/>
                  </a:lnTo>
                  <a:lnTo>
                    <a:pt x="976" y="171"/>
                  </a:lnTo>
                  <a:lnTo>
                    <a:pt x="980" y="148"/>
                  </a:lnTo>
                  <a:lnTo>
                    <a:pt x="967" y="120"/>
                  </a:lnTo>
                  <a:lnTo>
                    <a:pt x="994" y="103"/>
                  </a:lnTo>
                  <a:lnTo>
                    <a:pt x="1043" y="108"/>
                  </a:lnTo>
                  <a:lnTo>
                    <a:pt x="1043" y="162"/>
                  </a:lnTo>
                  <a:lnTo>
                    <a:pt x="1065" y="232"/>
                  </a:lnTo>
                  <a:lnTo>
                    <a:pt x="1128" y="227"/>
                  </a:lnTo>
                  <a:lnTo>
                    <a:pt x="1154" y="189"/>
                  </a:lnTo>
                  <a:lnTo>
                    <a:pt x="1187" y="211"/>
                  </a:lnTo>
                  <a:lnTo>
                    <a:pt x="1193" y="252"/>
                  </a:lnTo>
                  <a:lnTo>
                    <a:pt x="1177" y="315"/>
                  </a:lnTo>
                  <a:lnTo>
                    <a:pt x="1126" y="329"/>
                  </a:lnTo>
                  <a:lnTo>
                    <a:pt x="1061" y="327"/>
                  </a:lnTo>
                  <a:lnTo>
                    <a:pt x="1047" y="311"/>
                  </a:lnTo>
                  <a:lnTo>
                    <a:pt x="1024" y="337"/>
                  </a:lnTo>
                  <a:lnTo>
                    <a:pt x="994" y="315"/>
                  </a:lnTo>
                  <a:lnTo>
                    <a:pt x="939" y="376"/>
                  </a:lnTo>
                  <a:lnTo>
                    <a:pt x="961" y="404"/>
                  </a:lnTo>
                  <a:lnTo>
                    <a:pt x="965" y="459"/>
                  </a:lnTo>
                  <a:lnTo>
                    <a:pt x="1006" y="471"/>
                  </a:lnTo>
                  <a:lnTo>
                    <a:pt x="1051" y="449"/>
                  </a:lnTo>
                  <a:lnTo>
                    <a:pt x="1069" y="445"/>
                  </a:lnTo>
                  <a:lnTo>
                    <a:pt x="1104" y="490"/>
                  </a:lnTo>
                  <a:lnTo>
                    <a:pt x="1075" y="561"/>
                  </a:lnTo>
                  <a:lnTo>
                    <a:pt x="1053" y="614"/>
                  </a:lnTo>
                  <a:lnTo>
                    <a:pt x="1075" y="658"/>
                  </a:lnTo>
                  <a:lnTo>
                    <a:pt x="1116" y="677"/>
                  </a:lnTo>
                  <a:lnTo>
                    <a:pt x="1118" y="732"/>
                  </a:lnTo>
                  <a:lnTo>
                    <a:pt x="1081" y="782"/>
                  </a:lnTo>
                  <a:lnTo>
                    <a:pt x="1112" y="837"/>
                  </a:lnTo>
                  <a:lnTo>
                    <a:pt x="1138" y="819"/>
                  </a:lnTo>
                  <a:lnTo>
                    <a:pt x="1187" y="823"/>
                  </a:lnTo>
                  <a:lnTo>
                    <a:pt x="1197" y="864"/>
                  </a:lnTo>
                  <a:lnTo>
                    <a:pt x="1228" y="884"/>
                  </a:lnTo>
                  <a:lnTo>
                    <a:pt x="1262" y="864"/>
                  </a:lnTo>
                  <a:lnTo>
                    <a:pt x="1293" y="888"/>
                  </a:lnTo>
                  <a:lnTo>
                    <a:pt x="1329" y="872"/>
                  </a:lnTo>
                  <a:lnTo>
                    <a:pt x="1352" y="900"/>
                  </a:lnTo>
                  <a:lnTo>
                    <a:pt x="1343" y="973"/>
                  </a:lnTo>
                  <a:lnTo>
                    <a:pt x="1291" y="986"/>
                  </a:lnTo>
                  <a:lnTo>
                    <a:pt x="1262" y="1026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73"/>
            <p:cNvSpPr>
              <a:spLocks/>
            </p:cNvSpPr>
            <p:nvPr/>
          </p:nvSpPr>
          <p:spPr bwMode="gray">
            <a:xfrm>
              <a:off x="2755" y="3269"/>
              <a:ext cx="596" cy="432"/>
            </a:xfrm>
            <a:custGeom>
              <a:avLst/>
              <a:gdLst>
                <a:gd name="T0" fmla="*/ 209 w 1191"/>
                <a:gd name="T1" fmla="*/ 213 h 864"/>
                <a:gd name="T2" fmla="*/ 202 w 1191"/>
                <a:gd name="T3" fmla="*/ 215 h 864"/>
                <a:gd name="T4" fmla="*/ 195 w 1191"/>
                <a:gd name="T5" fmla="*/ 214 h 864"/>
                <a:gd name="T6" fmla="*/ 186 w 1191"/>
                <a:gd name="T7" fmla="*/ 210 h 864"/>
                <a:gd name="T8" fmla="*/ 180 w 1191"/>
                <a:gd name="T9" fmla="*/ 210 h 864"/>
                <a:gd name="T10" fmla="*/ 174 w 1191"/>
                <a:gd name="T11" fmla="*/ 203 h 864"/>
                <a:gd name="T12" fmla="*/ 169 w 1191"/>
                <a:gd name="T13" fmla="*/ 200 h 864"/>
                <a:gd name="T14" fmla="*/ 163 w 1191"/>
                <a:gd name="T15" fmla="*/ 210 h 864"/>
                <a:gd name="T16" fmla="*/ 155 w 1191"/>
                <a:gd name="T17" fmla="*/ 214 h 864"/>
                <a:gd name="T18" fmla="*/ 146 w 1191"/>
                <a:gd name="T19" fmla="*/ 216 h 864"/>
                <a:gd name="T20" fmla="*/ 140 w 1191"/>
                <a:gd name="T21" fmla="*/ 211 h 864"/>
                <a:gd name="T22" fmla="*/ 133 w 1191"/>
                <a:gd name="T23" fmla="*/ 213 h 864"/>
                <a:gd name="T24" fmla="*/ 123 w 1191"/>
                <a:gd name="T25" fmla="*/ 213 h 864"/>
                <a:gd name="T26" fmla="*/ 112 w 1191"/>
                <a:gd name="T27" fmla="*/ 206 h 864"/>
                <a:gd name="T28" fmla="*/ 101 w 1191"/>
                <a:gd name="T29" fmla="*/ 198 h 864"/>
                <a:gd name="T30" fmla="*/ 93 w 1191"/>
                <a:gd name="T31" fmla="*/ 189 h 864"/>
                <a:gd name="T32" fmla="*/ 88 w 1191"/>
                <a:gd name="T33" fmla="*/ 176 h 864"/>
                <a:gd name="T34" fmla="*/ 91 w 1191"/>
                <a:gd name="T35" fmla="*/ 171 h 864"/>
                <a:gd name="T36" fmla="*/ 94 w 1191"/>
                <a:gd name="T37" fmla="*/ 170 h 864"/>
                <a:gd name="T38" fmla="*/ 96 w 1191"/>
                <a:gd name="T39" fmla="*/ 167 h 864"/>
                <a:gd name="T40" fmla="*/ 87 w 1191"/>
                <a:gd name="T41" fmla="*/ 160 h 864"/>
                <a:gd name="T42" fmla="*/ 79 w 1191"/>
                <a:gd name="T43" fmla="*/ 161 h 864"/>
                <a:gd name="T44" fmla="*/ 74 w 1191"/>
                <a:gd name="T45" fmla="*/ 163 h 864"/>
                <a:gd name="T46" fmla="*/ 66 w 1191"/>
                <a:gd name="T47" fmla="*/ 158 h 864"/>
                <a:gd name="T48" fmla="*/ 60 w 1191"/>
                <a:gd name="T49" fmla="*/ 161 h 864"/>
                <a:gd name="T50" fmla="*/ 52 w 1191"/>
                <a:gd name="T51" fmla="*/ 156 h 864"/>
                <a:gd name="T52" fmla="*/ 46 w 1191"/>
                <a:gd name="T53" fmla="*/ 152 h 864"/>
                <a:gd name="T54" fmla="*/ 66 w 1191"/>
                <a:gd name="T55" fmla="*/ 135 h 864"/>
                <a:gd name="T56" fmla="*/ 53 w 1191"/>
                <a:gd name="T57" fmla="*/ 114 h 864"/>
                <a:gd name="T58" fmla="*/ 29 w 1191"/>
                <a:gd name="T59" fmla="*/ 108 h 864"/>
                <a:gd name="T60" fmla="*/ 8 w 1191"/>
                <a:gd name="T61" fmla="*/ 101 h 864"/>
                <a:gd name="T62" fmla="*/ 26 w 1191"/>
                <a:gd name="T63" fmla="*/ 74 h 864"/>
                <a:gd name="T64" fmla="*/ 63 w 1191"/>
                <a:gd name="T65" fmla="*/ 84 h 864"/>
                <a:gd name="T66" fmla="*/ 77 w 1191"/>
                <a:gd name="T67" fmla="*/ 70 h 864"/>
                <a:gd name="T68" fmla="*/ 100 w 1191"/>
                <a:gd name="T69" fmla="*/ 52 h 864"/>
                <a:gd name="T70" fmla="*/ 124 w 1191"/>
                <a:gd name="T71" fmla="*/ 56 h 864"/>
                <a:gd name="T72" fmla="*/ 144 w 1191"/>
                <a:gd name="T73" fmla="*/ 48 h 864"/>
                <a:gd name="T74" fmla="*/ 165 w 1191"/>
                <a:gd name="T75" fmla="*/ 40 h 864"/>
                <a:gd name="T76" fmla="*/ 182 w 1191"/>
                <a:gd name="T77" fmla="*/ 27 h 864"/>
                <a:gd name="T78" fmla="*/ 200 w 1191"/>
                <a:gd name="T79" fmla="*/ 19 h 864"/>
                <a:gd name="T80" fmla="*/ 217 w 1191"/>
                <a:gd name="T81" fmla="*/ 9 h 864"/>
                <a:gd name="T82" fmla="*/ 244 w 1191"/>
                <a:gd name="T83" fmla="*/ 5 h 864"/>
                <a:gd name="T84" fmla="*/ 260 w 1191"/>
                <a:gd name="T85" fmla="*/ 18 h 864"/>
                <a:gd name="T86" fmla="*/ 252 w 1191"/>
                <a:gd name="T87" fmla="*/ 54 h 864"/>
                <a:gd name="T88" fmla="*/ 274 w 1191"/>
                <a:gd name="T89" fmla="*/ 71 h 864"/>
                <a:gd name="T90" fmla="*/ 298 w 1191"/>
                <a:gd name="T91" fmla="*/ 81 h 864"/>
                <a:gd name="T92" fmla="*/ 282 w 1191"/>
                <a:gd name="T93" fmla="*/ 108 h 864"/>
                <a:gd name="T94" fmla="*/ 260 w 1191"/>
                <a:gd name="T95" fmla="*/ 161 h 864"/>
                <a:gd name="T96" fmla="*/ 248 w 1191"/>
                <a:gd name="T97" fmla="*/ 182 h 864"/>
                <a:gd name="T98" fmla="*/ 225 w 1191"/>
                <a:gd name="T99" fmla="*/ 197 h 86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1191"/>
                <a:gd name="T151" fmla="*/ 0 h 864"/>
                <a:gd name="T152" fmla="*/ 1191 w 1191"/>
                <a:gd name="T153" fmla="*/ 864 h 864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1191" h="864">
                  <a:moveTo>
                    <a:pt x="866" y="835"/>
                  </a:moveTo>
                  <a:lnTo>
                    <a:pt x="834" y="815"/>
                  </a:lnTo>
                  <a:lnTo>
                    <a:pt x="836" y="852"/>
                  </a:lnTo>
                  <a:lnTo>
                    <a:pt x="832" y="852"/>
                  </a:lnTo>
                  <a:lnTo>
                    <a:pt x="821" y="856"/>
                  </a:lnTo>
                  <a:lnTo>
                    <a:pt x="807" y="860"/>
                  </a:lnTo>
                  <a:lnTo>
                    <a:pt x="793" y="864"/>
                  </a:lnTo>
                  <a:lnTo>
                    <a:pt x="783" y="862"/>
                  </a:lnTo>
                  <a:lnTo>
                    <a:pt x="777" y="856"/>
                  </a:lnTo>
                  <a:lnTo>
                    <a:pt x="767" y="849"/>
                  </a:lnTo>
                  <a:lnTo>
                    <a:pt x="758" y="841"/>
                  </a:lnTo>
                  <a:lnTo>
                    <a:pt x="744" y="837"/>
                  </a:lnTo>
                  <a:lnTo>
                    <a:pt x="734" y="837"/>
                  </a:lnTo>
                  <a:lnTo>
                    <a:pt x="726" y="837"/>
                  </a:lnTo>
                  <a:lnTo>
                    <a:pt x="718" y="837"/>
                  </a:lnTo>
                  <a:lnTo>
                    <a:pt x="708" y="831"/>
                  </a:lnTo>
                  <a:lnTo>
                    <a:pt x="701" y="821"/>
                  </a:lnTo>
                  <a:lnTo>
                    <a:pt x="693" y="811"/>
                  </a:lnTo>
                  <a:lnTo>
                    <a:pt x="687" y="801"/>
                  </a:lnTo>
                  <a:lnTo>
                    <a:pt x="681" y="797"/>
                  </a:lnTo>
                  <a:lnTo>
                    <a:pt x="673" y="799"/>
                  </a:lnTo>
                  <a:lnTo>
                    <a:pt x="665" y="811"/>
                  </a:lnTo>
                  <a:lnTo>
                    <a:pt x="657" y="825"/>
                  </a:lnTo>
                  <a:lnTo>
                    <a:pt x="651" y="839"/>
                  </a:lnTo>
                  <a:lnTo>
                    <a:pt x="641" y="847"/>
                  </a:lnTo>
                  <a:lnTo>
                    <a:pt x="632" y="850"/>
                  </a:lnTo>
                  <a:lnTo>
                    <a:pt x="620" y="856"/>
                  </a:lnTo>
                  <a:lnTo>
                    <a:pt x="606" y="860"/>
                  </a:lnTo>
                  <a:lnTo>
                    <a:pt x="592" y="862"/>
                  </a:lnTo>
                  <a:lnTo>
                    <a:pt x="582" y="862"/>
                  </a:lnTo>
                  <a:lnTo>
                    <a:pt x="575" y="854"/>
                  </a:lnTo>
                  <a:lnTo>
                    <a:pt x="569" y="849"/>
                  </a:lnTo>
                  <a:lnTo>
                    <a:pt x="559" y="843"/>
                  </a:lnTo>
                  <a:lnTo>
                    <a:pt x="549" y="843"/>
                  </a:lnTo>
                  <a:lnTo>
                    <a:pt x="539" y="845"/>
                  </a:lnTo>
                  <a:lnTo>
                    <a:pt x="529" y="850"/>
                  </a:lnTo>
                  <a:lnTo>
                    <a:pt x="519" y="854"/>
                  </a:lnTo>
                  <a:lnTo>
                    <a:pt x="508" y="854"/>
                  </a:lnTo>
                  <a:lnTo>
                    <a:pt x="492" y="849"/>
                  </a:lnTo>
                  <a:lnTo>
                    <a:pt x="474" y="837"/>
                  </a:lnTo>
                  <a:lnTo>
                    <a:pt x="458" y="829"/>
                  </a:lnTo>
                  <a:lnTo>
                    <a:pt x="445" y="821"/>
                  </a:lnTo>
                  <a:lnTo>
                    <a:pt x="431" y="811"/>
                  </a:lnTo>
                  <a:lnTo>
                    <a:pt x="417" y="799"/>
                  </a:lnTo>
                  <a:lnTo>
                    <a:pt x="403" y="791"/>
                  </a:lnTo>
                  <a:lnTo>
                    <a:pt x="389" y="784"/>
                  </a:lnTo>
                  <a:lnTo>
                    <a:pt x="382" y="776"/>
                  </a:lnTo>
                  <a:lnTo>
                    <a:pt x="370" y="754"/>
                  </a:lnTo>
                  <a:lnTo>
                    <a:pt x="358" y="732"/>
                  </a:lnTo>
                  <a:lnTo>
                    <a:pt x="352" y="717"/>
                  </a:lnTo>
                  <a:lnTo>
                    <a:pt x="350" y="703"/>
                  </a:lnTo>
                  <a:lnTo>
                    <a:pt x="354" y="691"/>
                  </a:lnTo>
                  <a:lnTo>
                    <a:pt x="358" y="685"/>
                  </a:lnTo>
                  <a:lnTo>
                    <a:pt x="364" y="683"/>
                  </a:lnTo>
                  <a:lnTo>
                    <a:pt x="368" y="681"/>
                  </a:lnTo>
                  <a:lnTo>
                    <a:pt x="372" y="679"/>
                  </a:lnTo>
                  <a:lnTo>
                    <a:pt x="376" y="677"/>
                  </a:lnTo>
                  <a:lnTo>
                    <a:pt x="380" y="673"/>
                  </a:lnTo>
                  <a:lnTo>
                    <a:pt x="382" y="671"/>
                  </a:lnTo>
                  <a:lnTo>
                    <a:pt x="382" y="665"/>
                  </a:lnTo>
                  <a:lnTo>
                    <a:pt x="376" y="654"/>
                  </a:lnTo>
                  <a:lnTo>
                    <a:pt x="364" y="646"/>
                  </a:lnTo>
                  <a:lnTo>
                    <a:pt x="348" y="638"/>
                  </a:lnTo>
                  <a:lnTo>
                    <a:pt x="332" y="636"/>
                  </a:lnTo>
                  <a:lnTo>
                    <a:pt x="323" y="638"/>
                  </a:lnTo>
                  <a:lnTo>
                    <a:pt x="315" y="644"/>
                  </a:lnTo>
                  <a:lnTo>
                    <a:pt x="307" y="650"/>
                  </a:lnTo>
                  <a:lnTo>
                    <a:pt x="301" y="652"/>
                  </a:lnTo>
                  <a:lnTo>
                    <a:pt x="295" y="650"/>
                  </a:lnTo>
                  <a:lnTo>
                    <a:pt x="283" y="636"/>
                  </a:lnTo>
                  <a:lnTo>
                    <a:pt x="273" y="630"/>
                  </a:lnTo>
                  <a:lnTo>
                    <a:pt x="262" y="630"/>
                  </a:lnTo>
                  <a:lnTo>
                    <a:pt x="254" y="636"/>
                  </a:lnTo>
                  <a:lnTo>
                    <a:pt x="246" y="642"/>
                  </a:lnTo>
                  <a:lnTo>
                    <a:pt x="238" y="644"/>
                  </a:lnTo>
                  <a:lnTo>
                    <a:pt x="230" y="640"/>
                  </a:lnTo>
                  <a:lnTo>
                    <a:pt x="220" y="632"/>
                  </a:lnTo>
                  <a:lnTo>
                    <a:pt x="208" y="624"/>
                  </a:lnTo>
                  <a:lnTo>
                    <a:pt x="195" y="614"/>
                  </a:lnTo>
                  <a:lnTo>
                    <a:pt x="185" y="608"/>
                  </a:lnTo>
                  <a:lnTo>
                    <a:pt x="181" y="606"/>
                  </a:lnTo>
                  <a:lnTo>
                    <a:pt x="181" y="593"/>
                  </a:lnTo>
                  <a:lnTo>
                    <a:pt x="210" y="553"/>
                  </a:lnTo>
                  <a:lnTo>
                    <a:pt x="262" y="540"/>
                  </a:lnTo>
                  <a:lnTo>
                    <a:pt x="271" y="467"/>
                  </a:lnTo>
                  <a:lnTo>
                    <a:pt x="248" y="439"/>
                  </a:lnTo>
                  <a:lnTo>
                    <a:pt x="212" y="455"/>
                  </a:lnTo>
                  <a:lnTo>
                    <a:pt x="179" y="435"/>
                  </a:lnTo>
                  <a:lnTo>
                    <a:pt x="147" y="451"/>
                  </a:lnTo>
                  <a:lnTo>
                    <a:pt x="116" y="431"/>
                  </a:lnTo>
                  <a:lnTo>
                    <a:pt x="106" y="390"/>
                  </a:lnTo>
                  <a:lnTo>
                    <a:pt x="57" y="386"/>
                  </a:lnTo>
                  <a:lnTo>
                    <a:pt x="31" y="404"/>
                  </a:lnTo>
                  <a:lnTo>
                    <a:pt x="0" y="349"/>
                  </a:lnTo>
                  <a:lnTo>
                    <a:pt x="51" y="347"/>
                  </a:lnTo>
                  <a:lnTo>
                    <a:pt x="104" y="295"/>
                  </a:lnTo>
                  <a:lnTo>
                    <a:pt x="139" y="292"/>
                  </a:lnTo>
                  <a:lnTo>
                    <a:pt x="195" y="327"/>
                  </a:lnTo>
                  <a:lnTo>
                    <a:pt x="250" y="335"/>
                  </a:lnTo>
                  <a:lnTo>
                    <a:pt x="275" y="309"/>
                  </a:lnTo>
                  <a:lnTo>
                    <a:pt x="279" y="288"/>
                  </a:lnTo>
                  <a:lnTo>
                    <a:pt x="307" y="278"/>
                  </a:lnTo>
                  <a:lnTo>
                    <a:pt x="338" y="248"/>
                  </a:lnTo>
                  <a:lnTo>
                    <a:pt x="386" y="238"/>
                  </a:lnTo>
                  <a:lnTo>
                    <a:pt x="397" y="207"/>
                  </a:lnTo>
                  <a:lnTo>
                    <a:pt x="437" y="181"/>
                  </a:lnTo>
                  <a:lnTo>
                    <a:pt x="458" y="223"/>
                  </a:lnTo>
                  <a:lnTo>
                    <a:pt x="496" y="225"/>
                  </a:lnTo>
                  <a:lnTo>
                    <a:pt x="521" y="248"/>
                  </a:lnTo>
                  <a:lnTo>
                    <a:pt x="567" y="227"/>
                  </a:lnTo>
                  <a:lnTo>
                    <a:pt x="575" y="189"/>
                  </a:lnTo>
                  <a:lnTo>
                    <a:pt x="604" y="173"/>
                  </a:lnTo>
                  <a:lnTo>
                    <a:pt x="641" y="193"/>
                  </a:lnTo>
                  <a:lnTo>
                    <a:pt x="659" y="160"/>
                  </a:lnTo>
                  <a:lnTo>
                    <a:pt x="695" y="160"/>
                  </a:lnTo>
                  <a:lnTo>
                    <a:pt x="693" y="120"/>
                  </a:lnTo>
                  <a:lnTo>
                    <a:pt x="728" y="108"/>
                  </a:lnTo>
                  <a:lnTo>
                    <a:pt x="740" y="122"/>
                  </a:lnTo>
                  <a:lnTo>
                    <a:pt x="765" y="71"/>
                  </a:lnTo>
                  <a:lnTo>
                    <a:pt x="797" y="73"/>
                  </a:lnTo>
                  <a:lnTo>
                    <a:pt x="825" y="77"/>
                  </a:lnTo>
                  <a:lnTo>
                    <a:pt x="840" y="30"/>
                  </a:lnTo>
                  <a:lnTo>
                    <a:pt x="868" y="36"/>
                  </a:lnTo>
                  <a:lnTo>
                    <a:pt x="891" y="63"/>
                  </a:lnTo>
                  <a:lnTo>
                    <a:pt x="933" y="6"/>
                  </a:lnTo>
                  <a:lnTo>
                    <a:pt x="974" y="18"/>
                  </a:lnTo>
                  <a:lnTo>
                    <a:pt x="1006" y="0"/>
                  </a:lnTo>
                  <a:lnTo>
                    <a:pt x="1039" y="10"/>
                  </a:lnTo>
                  <a:lnTo>
                    <a:pt x="1039" y="69"/>
                  </a:lnTo>
                  <a:lnTo>
                    <a:pt x="1065" y="89"/>
                  </a:lnTo>
                  <a:lnTo>
                    <a:pt x="1059" y="154"/>
                  </a:lnTo>
                  <a:lnTo>
                    <a:pt x="1006" y="215"/>
                  </a:lnTo>
                  <a:lnTo>
                    <a:pt x="1080" y="209"/>
                  </a:lnTo>
                  <a:lnTo>
                    <a:pt x="1096" y="234"/>
                  </a:lnTo>
                  <a:lnTo>
                    <a:pt x="1096" y="284"/>
                  </a:lnTo>
                  <a:lnTo>
                    <a:pt x="1134" y="258"/>
                  </a:lnTo>
                  <a:lnTo>
                    <a:pt x="1169" y="258"/>
                  </a:lnTo>
                  <a:lnTo>
                    <a:pt x="1191" y="321"/>
                  </a:lnTo>
                  <a:lnTo>
                    <a:pt x="1163" y="351"/>
                  </a:lnTo>
                  <a:lnTo>
                    <a:pt x="1167" y="408"/>
                  </a:lnTo>
                  <a:lnTo>
                    <a:pt x="1128" y="431"/>
                  </a:lnTo>
                  <a:lnTo>
                    <a:pt x="1104" y="504"/>
                  </a:lnTo>
                  <a:lnTo>
                    <a:pt x="1110" y="579"/>
                  </a:lnTo>
                  <a:lnTo>
                    <a:pt x="1039" y="642"/>
                  </a:lnTo>
                  <a:lnTo>
                    <a:pt x="1013" y="654"/>
                  </a:lnTo>
                  <a:lnTo>
                    <a:pt x="1013" y="713"/>
                  </a:lnTo>
                  <a:lnTo>
                    <a:pt x="990" y="728"/>
                  </a:lnTo>
                  <a:lnTo>
                    <a:pt x="943" y="738"/>
                  </a:lnTo>
                  <a:lnTo>
                    <a:pt x="937" y="776"/>
                  </a:lnTo>
                  <a:lnTo>
                    <a:pt x="899" y="788"/>
                  </a:lnTo>
                  <a:lnTo>
                    <a:pt x="866" y="835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74"/>
            <p:cNvSpPr>
              <a:spLocks/>
            </p:cNvSpPr>
            <p:nvPr/>
          </p:nvSpPr>
          <p:spPr bwMode="gray">
            <a:xfrm>
              <a:off x="2755" y="3269"/>
              <a:ext cx="596" cy="432"/>
            </a:xfrm>
            <a:custGeom>
              <a:avLst/>
              <a:gdLst>
                <a:gd name="T0" fmla="*/ 209 w 1191"/>
                <a:gd name="T1" fmla="*/ 213 h 864"/>
                <a:gd name="T2" fmla="*/ 202 w 1191"/>
                <a:gd name="T3" fmla="*/ 215 h 864"/>
                <a:gd name="T4" fmla="*/ 195 w 1191"/>
                <a:gd name="T5" fmla="*/ 214 h 864"/>
                <a:gd name="T6" fmla="*/ 186 w 1191"/>
                <a:gd name="T7" fmla="*/ 210 h 864"/>
                <a:gd name="T8" fmla="*/ 180 w 1191"/>
                <a:gd name="T9" fmla="*/ 210 h 864"/>
                <a:gd name="T10" fmla="*/ 174 w 1191"/>
                <a:gd name="T11" fmla="*/ 203 h 864"/>
                <a:gd name="T12" fmla="*/ 169 w 1191"/>
                <a:gd name="T13" fmla="*/ 200 h 864"/>
                <a:gd name="T14" fmla="*/ 163 w 1191"/>
                <a:gd name="T15" fmla="*/ 210 h 864"/>
                <a:gd name="T16" fmla="*/ 155 w 1191"/>
                <a:gd name="T17" fmla="*/ 214 h 864"/>
                <a:gd name="T18" fmla="*/ 146 w 1191"/>
                <a:gd name="T19" fmla="*/ 216 h 864"/>
                <a:gd name="T20" fmla="*/ 140 w 1191"/>
                <a:gd name="T21" fmla="*/ 211 h 864"/>
                <a:gd name="T22" fmla="*/ 133 w 1191"/>
                <a:gd name="T23" fmla="*/ 213 h 864"/>
                <a:gd name="T24" fmla="*/ 123 w 1191"/>
                <a:gd name="T25" fmla="*/ 213 h 864"/>
                <a:gd name="T26" fmla="*/ 112 w 1191"/>
                <a:gd name="T27" fmla="*/ 206 h 864"/>
                <a:gd name="T28" fmla="*/ 101 w 1191"/>
                <a:gd name="T29" fmla="*/ 198 h 864"/>
                <a:gd name="T30" fmla="*/ 93 w 1191"/>
                <a:gd name="T31" fmla="*/ 189 h 864"/>
                <a:gd name="T32" fmla="*/ 88 w 1191"/>
                <a:gd name="T33" fmla="*/ 176 h 864"/>
                <a:gd name="T34" fmla="*/ 91 w 1191"/>
                <a:gd name="T35" fmla="*/ 171 h 864"/>
                <a:gd name="T36" fmla="*/ 94 w 1191"/>
                <a:gd name="T37" fmla="*/ 170 h 864"/>
                <a:gd name="T38" fmla="*/ 96 w 1191"/>
                <a:gd name="T39" fmla="*/ 167 h 864"/>
                <a:gd name="T40" fmla="*/ 87 w 1191"/>
                <a:gd name="T41" fmla="*/ 160 h 864"/>
                <a:gd name="T42" fmla="*/ 79 w 1191"/>
                <a:gd name="T43" fmla="*/ 161 h 864"/>
                <a:gd name="T44" fmla="*/ 74 w 1191"/>
                <a:gd name="T45" fmla="*/ 163 h 864"/>
                <a:gd name="T46" fmla="*/ 66 w 1191"/>
                <a:gd name="T47" fmla="*/ 158 h 864"/>
                <a:gd name="T48" fmla="*/ 60 w 1191"/>
                <a:gd name="T49" fmla="*/ 161 h 864"/>
                <a:gd name="T50" fmla="*/ 52 w 1191"/>
                <a:gd name="T51" fmla="*/ 156 h 864"/>
                <a:gd name="T52" fmla="*/ 46 w 1191"/>
                <a:gd name="T53" fmla="*/ 152 h 864"/>
                <a:gd name="T54" fmla="*/ 66 w 1191"/>
                <a:gd name="T55" fmla="*/ 135 h 864"/>
                <a:gd name="T56" fmla="*/ 53 w 1191"/>
                <a:gd name="T57" fmla="*/ 114 h 864"/>
                <a:gd name="T58" fmla="*/ 29 w 1191"/>
                <a:gd name="T59" fmla="*/ 108 h 864"/>
                <a:gd name="T60" fmla="*/ 8 w 1191"/>
                <a:gd name="T61" fmla="*/ 101 h 864"/>
                <a:gd name="T62" fmla="*/ 26 w 1191"/>
                <a:gd name="T63" fmla="*/ 74 h 864"/>
                <a:gd name="T64" fmla="*/ 63 w 1191"/>
                <a:gd name="T65" fmla="*/ 84 h 864"/>
                <a:gd name="T66" fmla="*/ 77 w 1191"/>
                <a:gd name="T67" fmla="*/ 70 h 864"/>
                <a:gd name="T68" fmla="*/ 100 w 1191"/>
                <a:gd name="T69" fmla="*/ 52 h 864"/>
                <a:gd name="T70" fmla="*/ 124 w 1191"/>
                <a:gd name="T71" fmla="*/ 56 h 864"/>
                <a:gd name="T72" fmla="*/ 144 w 1191"/>
                <a:gd name="T73" fmla="*/ 48 h 864"/>
                <a:gd name="T74" fmla="*/ 165 w 1191"/>
                <a:gd name="T75" fmla="*/ 40 h 864"/>
                <a:gd name="T76" fmla="*/ 182 w 1191"/>
                <a:gd name="T77" fmla="*/ 27 h 864"/>
                <a:gd name="T78" fmla="*/ 200 w 1191"/>
                <a:gd name="T79" fmla="*/ 19 h 864"/>
                <a:gd name="T80" fmla="*/ 217 w 1191"/>
                <a:gd name="T81" fmla="*/ 9 h 864"/>
                <a:gd name="T82" fmla="*/ 244 w 1191"/>
                <a:gd name="T83" fmla="*/ 5 h 864"/>
                <a:gd name="T84" fmla="*/ 260 w 1191"/>
                <a:gd name="T85" fmla="*/ 18 h 864"/>
                <a:gd name="T86" fmla="*/ 252 w 1191"/>
                <a:gd name="T87" fmla="*/ 54 h 864"/>
                <a:gd name="T88" fmla="*/ 274 w 1191"/>
                <a:gd name="T89" fmla="*/ 71 h 864"/>
                <a:gd name="T90" fmla="*/ 298 w 1191"/>
                <a:gd name="T91" fmla="*/ 81 h 864"/>
                <a:gd name="T92" fmla="*/ 282 w 1191"/>
                <a:gd name="T93" fmla="*/ 108 h 864"/>
                <a:gd name="T94" fmla="*/ 260 w 1191"/>
                <a:gd name="T95" fmla="*/ 161 h 864"/>
                <a:gd name="T96" fmla="*/ 248 w 1191"/>
                <a:gd name="T97" fmla="*/ 182 h 864"/>
                <a:gd name="T98" fmla="*/ 225 w 1191"/>
                <a:gd name="T99" fmla="*/ 197 h 86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1191"/>
                <a:gd name="T151" fmla="*/ 0 h 864"/>
                <a:gd name="T152" fmla="*/ 1191 w 1191"/>
                <a:gd name="T153" fmla="*/ 864 h 864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1191" h="864">
                  <a:moveTo>
                    <a:pt x="866" y="835"/>
                  </a:moveTo>
                  <a:lnTo>
                    <a:pt x="834" y="815"/>
                  </a:lnTo>
                  <a:lnTo>
                    <a:pt x="836" y="852"/>
                  </a:lnTo>
                  <a:lnTo>
                    <a:pt x="832" y="852"/>
                  </a:lnTo>
                  <a:lnTo>
                    <a:pt x="821" y="856"/>
                  </a:lnTo>
                  <a:lnTo>
                    <a:pt x="807" y="860"/>
                  </a:lnTo>
                  <a:lnTo>
                    <a:pt x="793" y="864"/>
                  </a:lnTo>
                  <a:lnTo>
                    <a:pt x="783" y="862"/>
                  </a:lnTo>
                  <a:lnTo>
                    <a:pt x="777" y="856"/>
                  </a:lnTo>
                  <a:lnTo>
                    <a:pt x="767" y="849"/>
                  </a:lnTo>
                  <a:lnTo>
                    <a:pt x="758" y="841"/>
                  </a:lnTo>
                  <a:lnTo>
                    <a:pt x="744" y="837"/>
                  </a:lnTo>
                  <a:lnTo>
                    <a:pt x="734" y="837"/>
                  </a:lnTo>
                  <a:lnTo>
                    <a:pt x="726" y="837"/>
                  </a:lnTo>
                  <a:lnTo>
                    <a:pt x="718" y="837"/>
                  </a:lnTo>
                  <a:lnTo>
                    <a:pt x="708" y="831"/>
                  </a:lnTo>
                  <a:lnTo>
                    <a:pt x="701" y="821"/>
                  </a:lnTo>
                  <a:lnTo>
                    <a:pt x="693" y="811"/>
                  </a:lnTo>
                  <a:lnTo>
                    <a:pt x="687" y="801"/>
                  </a:lnTo>
                  <a:lnTo>
                    <a:pt x="681" y="797"/>
                  </a:lnTo>
                  <a:lnTo>
                    <a:pt x="673" y="799"/>
                  </a:lnTo>
                  <a:lnTo>
                    <a:pt x="665" y="811"/>
                  </a:lnTo>
                  <a:lnTo>
                    <a:pt x="657" y="825"/>
                  </a:lnTo>
                  <a:lnTo>
                    <a:pt x="651" y="839"/>
                  </a:lnTo>
                  <a:lnTo>
                    <a:pt x="641" y="847"/>
                  </a:lnTo>
                  <a:lnTo>
                    <a:pt x="632" y="850"/>
                  </a:lnTo>
                  <a:lnTo>
                    <a:pt x="620" y="856"/>
                  </a:lnTo>
                  <a:lnTo>
                    <a:pt x="606" y="860"/>
                  </a:lnTo>
                  <a:lnTo>
                    <a:pt x="592" y="862"/>
                  </a:lnTo>
                  <a:lnTo>
                    <a:pt x="582" y="862"/>
                  </a:lnTo>
                  <a:lnTo>
                    <a:pt x="575" y="854"/>
                  </a:lnTo>
                  <a:lnTo>
                    <a:pt x="569" y="849"/>
                  </a:lnTo>
                  <a:lnTo>
                    <a:pt x="559" y="843"/>
                  </a:lnTo>
                  <a:lnTo>
                    <a:pt x="549" y="843"/>
                  </a:lnTo>
                  <a:lnTo>
                    <a:pt x="539" y="845"/>
                  </a:lnTo>
                  <a:lnTo>
                    <a:pt x="529" y="850"/>
                  </a:lnTo>
                  <a:lnTo>
                    <a:pt x="519" y="854"/>
                  </a:lnTo>
                  <a:lnTo>
                    <a:pt x="508" y="854"/>
                  </a:lnTo>
                  <a:lnTo>
                    <a:pt x="492" y="849"/>
                  </a:lnTo>
                  <a:lnTo>
                    <a:pt x="474" y="837"/>
                  </a:lnTo>
                  <a:lnTo>
                    <a:pt x="458" y="829"/>
                  </a:lnTo>
                  <a:lnTo>
                    <a:pt x="445" y="821"/>
                  </a:lnTo>
                  <a:lnTo>
                    <a:pt x="431" y="811"/>
                  </a:lnTo>
                  <a:lnTo>
                    <a:pt x="417" y="799"/>
                  </a:lnTo>
                  <a:lnTo>
                    <a:pt x="403" y="791"/>
                  </a:lnTo>
                  <a:lnTo>
                    <a:pt x="389" y="784"/>
                  </a:lnTo>
                  <a:lnTo>
                    <a:pt x="382" y="776"/>
                  </a:lnTo>
                  <a:lnTo>
                    <a:pt x="370" y="754"/>
                  </a:lnTo>
                  <a:lnTo>
                    <a:pt x="358" y="732"/>
                  </a:lnTo>
                  <a:lnTo>
                    <a:pt x="352" y="717"/>
                  </a:lnTo>
                  <a:lnTo>
                    <a:pt x="350" y="703"/>
                  </a:lnTo>
                  <a:lnTo>
                    <a:pt x="354" y="691"/>
                  </a:lnTo>
                  <a:lnTo>
                    <a:pt x="358" y="685"/>
                  </a:lnTo>
                  <a:lnTo>
                    <a:pt x="364" y="683"/>
                  </a:lnTo>
                  <a:lnTo>
                    <a:pt x="368" y="681"/>
                  </a:lnTo>
                  <a:lnTo>
                    <a:pt x="372" y="679"/>
                  </a:lnTo>
                  <a:lnTo>
                    <a:pt x="376" y="677"/>
                  </a:lnTo>
                  <a:lnTo>
                    <a:pt x="380" y="673"/>
                  </a:lnTo>
                  <a:lnTo>
                    <a:pt x="382" y="671"/>
                  </a:lnTo>
                  <a:lnTo>
                    <a:pt x="382" y="665"/>
                  </a:lnTo>
                  <a:lnTo>
                    <a:pt x="376" y="654"/>
                  </a:lnTo>
                  <a:lnTo>
                    <a:pt x="364" y="646"/>
                  </a:lnTo>
                  <a:lnTo>
                    <a:pt x="348" y="638"/>
                  </a:lnTo>
                  <a:lnTo>
                    <a:pt x="332" y="636"/>
                  </a:lnTo>
                  <a:lnTo>
                    <a:pt x="323" y="638"/>
                  </a:lnTo>
                  <a:lnTo>
                    <a:pt x="315" y="644"/>
                  </a:lnTo>
                  <a:lnTo>
                    <a:pt x="307" y="650"/>
                  </a:lnTo>
                  <a:lnTo>
                    <a:pt x="301" y="652"/>
                  </a:lnTo>
                  <a:lnTo>
                    <a:pt x="295" y="650"/>
                  </a:lnTo>
                  <a:lnTo>
                    <a:pt x="283" y="636"/>
                  </a:lnTo>
                  <a:lnTo>
                    <a:pt x="273" y="630"/>
                  </a:lnTo>
                  <a:lnTo>
                    <a:pt x="262" y="630"/>
                  </a:lnTo>
                  <a:lnTo>
                    <a:pt x="254" y="636"/>
                  </a:lnTo>
                  <a:lnTo>
                    <a:pt x="246" y="642"/>
                  </a:lnTo>
                  <a:lnTo>
                    <a:pt x="238" y="644"/>
                  </a:lnTo>
                  <a:lnTo>
                    <a:pt x="230" y="640"/>
                  </a:lnTo>
                  <a:lnTo>
                    <a:pt x="220" y="632"/>
                  </a:lnTo>
                  <a:lnTo>
                    <a:pt x="208" y="624"/>
                  </a:lnTo>
                  <a:lnTo>
                    <a:pt x="195" y="614"/>
                  </a:lnTo>
                  <a:lnTo>
                    <a:pt x="185" y="608"/>
                  </a:lnTo>
                  <a:lnTo>
                    <a:pt x="181" y="606"/>
                  </a:lnTo>
                  <a:lnTo>
                    <a:pt x="181" y="593"/>
                  </a:lnTo>
                  <a:lnTo>
                    <a:pt x="210" y="553"/>
                  </a:lnTo>
                  <a:lnTo>
                    <a:pt x="262" y="540"/>
                  </a:lnTo>
                  <a:lnTo>
                    <a:pt x="271" y="467"/>
                  </a:lnTo>
                  <a:lnTo>
                    <a:pt x="248" y="439"/>
                  </a:lnTo>
                  <a:lnTo>
                    <a:pt x="212" y="455"/>
                  </a:lnTo>
                  <a:lnTo>
                    <a:pt x="179" y="435"/>
                  </a:lnTo>
                  <a:lnTo>
                    <a:pt x="147" y="451"/>
                  </a:lnTo>
                  <a:lnTo>
                    <a:pt x="116" y="431"/>
                  </a:lnTo>
                  <a:lnTo>
                    <a:pt x="106" y="390"/>
                  </a:lnTo>
                  <a:lnTo>
                    <a:pt x="57" y="386"/>
                  </a:lnTo>
                  <a:lnTo>
                    <a:pt x="31" y="404"/>
                  </a:lnTo>
                  <a:lnTo>
                    <a:pt x="0" y="349"/>
                  </a:lnTo>
                  <a:lnTo>
                    <a:pt x="51" y="347"/>
                  </a:lnTo>
                  <a:lnTo>
                    <a:pt x="104" y="295"/>
                  </a:lnTo>
                  <a:lnTo>
                    <a:pt x="139" y="292"/>
                  </a:lnTo>
                  <a:lnTo>
                    <a:pt x="195" y="327"/>
                  </a:lnTo>
                  <a:lnTo>
                    <a:pt x="250" y="335"/>
                  </a:lnTo>
                  <a:lnTo>
                    <a:pt x="275" y="309"/>
                  </a:lnTo>
                  <a:lnTo>
                    <a:pt x="279" y="288"/>
                  </a:lnTo>
                  <a:lnTo>
                    <a:pt x="307" y="278"/>
                  </a:lnTo>
                  <a:lnTo>
                    <a:pt x="338" y="248"/>
                  </a:lnTo>
                  <a:lnTo>
                    <a:pt x="386" y="238"/>
                  </a:lnTo>
                  <a:lnTo>
                    <a:pt x="397" y="207"/>
                  </a:lnTo>
                  <a:lnTo>
                    <a:pt x="437" y="181"/>
                  </a:lnTo>
                  <a:lnTo>
                    <a:pt x="458" y="223"/>
                  </a:lnTo>
                  <a:lnTo>
                    <a:pt x="496" y="225"/>
                  </a:lnTo>
                  <a:lnTo>
                    <a:pt x="521" y="248"/>
                  </a:lnTo>
                  <a:lnTo>
                    <a:pt x="567" y="227"/>
                  </a:lnTo>
                  <a:lnTo>
                    <a:pt x="575" y="189"/>
                  </a:lnTo>
                  <a:lnTo>
                    <a:pt x="604" y="173"/>
                  </a:lnTo>
                  <a:lnTo>
                    <a:pt x="641" y="193"/>
                  </a:lnTo>
                  <a:lnTo>
                    <a:pt x="659" y="160"/>
                  </a:lnTo>
                  <a:lnTo>
                    <a:pt x="695" y="160"/>
                  </a:lnTo>
                  <a:lnTo>
                    <a:pt x="693" y="120"/>
                  </a:lnTo>
                  <a:lnTo>
                    <a:pt x="728" y="108"/>
                  </a:lnTo>
                  <a:lnTo>
                    <a:pt x="740" y="122"/>
                  </a:lnTo>
                  <a:lnTo>
                    <a:pt x="765" y="71"/>
                  </a:lnTo>
                  <a:lnTo>
                    <a:pt x="797" y="73"/>
                  </a:lnTo>
                  <a:lnTo>
                    <a:pt x="825" y="77"/>
                  </a:lnTo>
                  <a:lnTo>
                    <a:pt x="840" y="30"/>
                  </a:lnTo>
                  <a:lnTo>
                    <a:pt x="868" y="36"/>
                  </a:lnTo>
                  <a:lnTo>
                    <a:pt x="891" y="63"/>
                  </a:lnTo>
                  <a:lnTo>
                    <a:pt x="933" y="6"/>
                  </a:lnTo>
                  <a:lnTo>
                    <a:pt x="974" y="18"/>
                  </a:lnTo>
                  <a:lnTo>
                    <a:pt x="1006" y="0"/>
                  </a:lnTo>
                  <a:lnTo>
                    <a:pt x="1039" y="10"/>
                  </a:lnTo>
                  <a:lnTo>
                    <a:pt x="1039" y="69"/>
                  </a:lnTo>
                  <a:lnTo>
                    <a:pt x="1065" y="89"/>
                  </a:lnTo>
                  <a:lnTo>
                    <a:pt x="1059" y="154"/>
                  </a:lnTo>
                  <a:lnTo>
                    <a:pt x="1006" y="215"/>
                  </a:lnTo>
                  <a:lnTo>
                    <a:pt x="1080" y="209"/>
                  </a:lnTo>
                  <a:lnTo>
                    <a:pt x="1096" y="234"/>
                  </a:lnTo>
                  <a:lnTo>
                    <a:pt x="1096" y="284"/>
                  </a:lnTo>
                  <a:lnTo>
                    <a:pt x="1134" y="258"/>
                  </a:lnTo>
                  <a:lnTo>
                    <a:pt x="1169" y="258"/>
                  </a:lnTo>
                  <a:lnTo>
                    <a:pt x="1191" y="321"/>
                  </a:lnTo>
                  <a:lnTo>
                    <a:pt x="1163" y="351"/>
                  </a:lnTo>
                  <a:lnTo>
                    <a:pt x="1167" y="408"/>
                  </a:lnTo>
                  <a:lnTo>
                    <a:pt x="1128" y="431"/>
                  </a:lnTo>
                  <a:lnTo>
                    <a:pt x="1104" y="504"/>
                  </a:lnTo>
                  <a:lnTo>
                    <a:pt x="1110" y="579"/>
                  </a:lnTo>
                  <a:lnTo>
                    <a:pt x="1039" y="642"/>
                  </a:lnTo>
                  <a:lnTo>
                    <a:pt x="1013" y="654"/>
                  </a:lnTo>
                  <a:lnTo>
                    <a:pt x="1013" y="713"/>
                  </a:lnTo>
                  <a:lnTo>
                    <a:pt x="990" y="728"/>
                  </a:lnTo>
                  <a:lnTo>
                    <a:pt x="943" y="738"/>
                  </a:lnTo>
                  <a:lnTo>
                    <a:pt x="937" y="776"/>
                  </a:lnTo>
                  <a:lnTo>
                    <a:pt x="899" y="788"/>
                  </a:lnTo>
                  <a:lnTo>
                    <a:pt x="866" y="835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75"/>
            <p:cNvSpPr>
              <a:spLocks/>
            </p:cNvSpPr>
            <p:nvPr/>
          </p:nvSpPr>
          <p:spPr bwMode="gray">
            <a:xfrm>
              <a:off x="3116" y="3813"/>
              <a:ext cx="195" cy="172"/>
            </a:xfrm>
            <a:custGeom>
              <a:avLst/>
              <a:gdLst>
                <a:gd name="T0" fmla="*/ 20 w 392"/>
                <a:gd name="T1" fmla="*/ 19 h 344"/>
                <a:gd name="T2" fmla="*/ 17 w 392"/>
                <a:gd name="T3" fmla="*/ 21 h 344"/>
                <a:gd name="T4" fmla="*/ 11 w 392"/>
                <a:gd name="T5" fmla="*/ 27 h 344"/>
                <a:gd name="T6" fmla="*/ 5 w 392"/>
                <a:gd name="T7" fmla="*/ 35 h 344"/>
                <a:gd name="T8" fmla="*/ 1 w 392"/>
                <a:gd name="T9" fmla="*/ 40 h 344"/>
                <a:gd name="T10" fmla="*/ 0 w 392"/>
                <a:gd name="T11" fmla="*/ 50 h 344"/>
                <a:gd name="T12" fmla="*/ 1 w 392"/>
                <a:gd name="T13" fmla="*/ 63 h 344"/>
                <a:gd name="T14" fmla="*/ 5 w 392"/>
                <a:gd name="T15" fmla="*/ 72 h 344"/>
                <a:gd name="T16" fmla="*/ 12 w 392"/>
                <a:gd name="T17" fmla="*/ 78 h 344"/>
                <a:gd name="T18" fmla="*/ 22 w 392"/>
                <a:gd name="T19" fmla="*/ 80 h 344"/>
                <a:gd name="T20" fmla="*/ 28 w 392"/>
                <a:gd name="T21" fmla="*/ 80 h 344"/>
                <a:gd name="T22" fmla="*/ 33 w 392"/>
                <a:gd name="T23" fmla="*/ 81 h 344"/>
                <a:gd name="T24" fmla="*/ 41 w 392"/>
                <a:gd name="T25" fmla="*/ 86 h 344"/>
                <a:gd name="T26" fmla="*/ 46 w 392"/>
                <a:gd name="T27" fmla="*/ 85 h 344"/>
                <a:gd name="T28" fmla="*/ 49 w 392"/>
                <a:gd name="T29" fmla="*/ 80 h 344"/>
                <a:gd name="T30" fmla="*/ 53 w 392"/>
                <a:gd name="T31" fmla="*/ 74 h 344"/>
                <a:gd name="T32" fmla="*/ 59 w 392"/>
                <a:gd name="T33" fmla="*/ 73 h 344"/>
                <a:gd name="T34" fmla="*/ 64 w 392"/>
                <a:gd name="T35" fmla="*/ 69 h 344"/>
                <a:gd name="T36" fmla="*/ 69 w 392"/>
                <a:gd name="T37" fmla="*/ 63 h 344"/>
                <a:gd name="T38" fmla="*/ 76 w 392"/>
                <a:gd name="T39" fmla="*/ 59 h 344"/>
                <a:gd name="T40" fmla="*/ 79 w 392"/>
                <a:gd name="T41" fmla="*/ 52 h 344"/>
                <a:gd name="T42" fmla="*/ 80 w 392"/>
                <a:gd name="T43" fmla="*/ 43 h 344"/>
                <a:gd name="T44" fmla="*/ 85 w 392"/>
                <a:gd name="T45" fmla="*/ 28 h 344"/>
                <a:gd name="T46" fmla="*/ 90 w 392"/>
                <a:gd name="T47" fmla="*/ 21 h 344"/>
                <a:gd name="T48" fmla="*/ 94 w 392"/>
                <a:gd name="T49" fmla="*/ 19 h 344"/>
                <a:gd name="T50" fmla="*/ 97 w 392"/>
                <a:gd name="T51" fmla="*/ 15 h 344"/>
                <a:gd name="T52" fmla="*/ 97 w 392"/>
                <a:gd name="T53" fmla="*/ 9 h 344"/>
                <a:gd name="T54" fmla="*/ 95 w 392"/>
                <a:gd name="T55" fmla="*/ 3 h 344"/>
                <a:gd name="T56" fmla="*/ 88 w 392"/>
                <a:gd name="T57" fmla="*/ 1 h 344"/>
                <a:gd name="T58" fmla="*/ 75 w 392"/>
                <a:gd name="T59" fmla="*/ 1 h 344"/>
                <a:gd name="T60" fmla="*/ 64 w 392"/>
                <a:gd name="T61" fmla="*/ 3 h 344"/>
                <a:gd name="T62" fmla="*/ 55 w 392"/>
                <a:gd name="T63" fmla="*/ 5 h 344"/>
                <a:gd name="T64" fmla="*/ 45 w 392"/>
                <a:gd name="T65" fmla="*/ 7 h 344"/>
                <a:gd name="T66" fmla="*/ 38 w 392"/>
                <a:gd name="T67" fmla="*/ 8 h 344"/>
                <a:gd name="T68" fmla="*/ 33 w 392"/>
                <a:gd name="T69" fmla="*/ 11 h 344"/>
                <a:gd name="T70" fmla="*/ 28 w 392"/>
                <a:gd name="T71" fmla="*/ 12 h 344"/>
                <a:gd name="T72" fmla="*/ 23 w 392"/>
                <a:gd name="T73" fmla="*/ 12 h 344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392"/>
                <a:gd name="T112" fmla="*/ 0 h 344"/>
                <a:gd name="T113" fmla="*/ 392 w 392"/>
                <a:gd name="T114" fmla="*/ 344 h 344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392" h="344">
                  <a:moveTo>
                    <a:pt x="87" y="51"/>
                  </a:moveTo>
                  <a:lnTo>
                    <a:pt x="83" y="74"/>
                  </a:lnTo>
                  <a:lnTo>
                    <a:pt x="79" y="76"/>
                  </a:lnTo>
                  <a:lnTo>
                    <a:pt x="71" y="84"/>
                  </a:lnTo>
                  <a:lnTo>
                    <a:pt x="59" y="96"/>
                  </a:lnTo>
                  <a:lnTo>
                    <a:pt x="45" y="108"/>
                  </a:lnTo>
                  <a:lnTo>
                    <a:pt x="32" y="124"/>
                  </a:lnTo>
                  <a:lnTo>
                    <a:pt x="20" y="137"/>
                  </a:lnTo>
                  <a:lnTo>
                    <a:pt x="10" y="149"/>
                  </a:lnTo>
                  <a:lnTo>
                    <a:pt x="4" y="159"/>
                  </a:lnTo>
                  <a:lnTo>
                    <a:pt x="0" y="175"/>
                  </a:lnTo>
                  <a:lnTo>
                    <a:pt x="0" y="200"/>
                  </a:lnTo>
                  <a:lnTo>
                    <a:pt x="2" y="228"/>
                  </a:lnTo>
                  <a:lnTo>
                    <a:pt x="6" y="254"/>
                  </a:lnTo>
                  <a:lnTo>
                    <a:pt x="12" y="271"/>
                  </a:lnTo>
                  <a:lnTo>
                    <a:pt x="22" y="287"/>
                  </a:lnTo>
                  <a:lnTo>
                    <a:pt x="36" y="299"/>
                  </a:lnTo>
                  <a:lnTo>
                    <a:pt x="51" y="309"/>
                  </a:lnTo>
                  <a:lnTo>
                    <a:pt x="73" y="317"/>
                  </a:lnTo>
                  <a:lnTo>
                    <a:pt x="91" y="318"/>
                  </a:lnTo>
                  <a:lnTo>
                    <a:pt x="103" y="318"/>
                  </a:lnTo>
                  <a:lnTo>
                    <a:pt x="112" y="318"/>
                  </a:lnTo>
                  <a:lnTo>
                    <a:pt x="122" y="318"/>
                  </a:lnTo>
                  <a:lnTo>
                    <a:pt x="134" y="324"/>
                  </a:lnTo>
                  <a:lnTo>
                    <a:pt x="152" y="334"/>
                  </a:lnTo>
                  <a:lnTo>
                    <a:pt x="164" y="342"/>
                  </a:lnTo>
                  <a:lnTo>
                    <a:pt x="175" y="344"/>
                  </a:lnTo>
                  <a:lnTo>
                    <a:pt x="185" y="338"/>
                  </a:lnTo>
                  <a:lnTo>
                    <a:pt x="193" y="328"/>
                  </a:lnTo>
                  <a:lnTo>
                    <a:pt x="199" y="317"/>
                  </a:lnTo>
                  <a:lnTo>
                    <a:pt x="205" y="305"/>
                  </a:lnTo>
                  <a:lnTo>
                    <a:pt x="213" y="295"/>
                  </a:lnTo>
                  <a:lnTo>
                    <a:pt x="225" y="293"/>
                  </a:lnTo>
                  <a:lnTo>
                    <a:pt x="240" y="289"/>
                  </a:lnTo>
                  <a:lnTo>
                    <a:pt x="252" y="283"/>
                  </a:lnTo>
                  <a:lnTo>
                    <a:pt x="260" y="275"/>
                  </a:lnTo>
                  <a:lnTo>
                    <a:pt x="268" y="263"/>
                  </a:lnTo>
                  <a:lnTo>
                    <a:pt x="280" y="252"/>
                  </a:lnTo>
                  <a:lnTo>
                    <a:pt x="292" y="246"/>
                  </a:lnTo>
                  <a:lnTo>
                    <a:pt x="305" y="238"/>
                  </a:lnTo>
                  <a:lnTo>
                    <a:pt x="315" y="224"/>
                  </a:lnTo>
                  <a:lnTo>
                    <a:pt x="319" y="208"/>
                  </a:lnTo>
                  <a:lnTo>
                    <a:pt x="321" y="189"/>
                  </a:lnTo>
                  <a:lnTo>
                    <a:pt x="323" y="169"/>
                  </a:lnTo>
                  <a:lnTo>
                    <a:pt x="331" y="139"/>
                  </a:lnTo>
                  <a:lnTo>
                    <a:pt x="343" y="112"/>
                  </a:lnTo>
                  <a:lnTo>
                    <a:pt x="355" y="92"/>
                  </a:lnTo>
                  <a:lnTo>
                    <a:pt x="362" y="84"/>
                  </a:lnTo>
                  <a:lnTo>
                    <a:pt x="372" y="80"/>
                  </a:lnTo>
                  <a:lnTo>
                    <a:pt x="380" y="76"/>
                  </a:lnTo>
                  <a:lnTo>
                    <a:pt x="388" y="70"/>
                  </a:lnTo>
                  <a:lnTo>
                    <a:pt x="392" y="61"/>
                  </a:lnTo>
                  <a:lnTo>
                    <a:pt x="392" y="51"/>
                  </a:lnTo>
                  <a:lnTo>
                    <a:pt x="390" y="35"/>
                  </a:lnTo>
                  <a:lnTo>
                    <a:pt x="390" y="23"/>
                  </a:lnTo>
                  <a:lnTo>
                    <a:pt x="384" y="13"/>
                  </a:lnTo>
                  <a:lnTo>
                    <a:pt x="374" y="8"/>
                  </a:lnTo>
                  <a:lnTo>
                    <a:pt x="356" y="2"/>
                  </a:lnTo>
                  <a:lnTo>
                    <a:pt x="327" y="0"/>
                  </a:lnTo>
                  <a:lnTo>
                    <a:pt x="301" y="4"/>
                  </a:lnTo>
                  <a:lnTo>
                    <a:pt x="280" y="9"/>
                  </a:lnTo>
                  <a:lnTo>
                    <a:pt x="260" y="13"/>
                  </a:lnTo>
                  <a:lnTo>
                    <a:pt x="240" y="15"/>
                  </a:lnTo>
                  <a:lnTo>
                    <a:pt x="221" y="21"/>
                  </a:lnTo>
                  <a:lnTo>
                    <a:pt x="201" y="27"/>
                  </a:lnTo>
                  <a:lnTo>
                    <a:pt x="181" y="27"/>
                  </a:lnTo>
                  <a:lnTo>
                    <a:pt x="166" y="27"/>
                  </a:lnTo>
                  <a:lnTo>
                    <a:pt x="154" y="31"/>
                  </a:lnTo>
                  <a:lnTo>
                    <a:pt x="142" y="39"/>
                  </a:lnTo>
                  <a:lnTo>
                    <a:pt x="134" y="45"/>
                  </a:lnTo>
                  <a:lnTo>
                    <a:pt x="126" y="49"/>
                  </a:lnTo>
                  <a:lnTo>
                    <a:pt x="114" y="49"/>
                  </a:lnTo>
                  <a:lnTo>
                    <a:pt x="103" y="49"/>
                  </a:lnTo>
                  <a:lnTo>
                    <a:pt x="93" y="49"/>
                  </a:lnTo>
                  <a:lnTo>
                    <a:pt x="87" y="51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76"/>
            <p:cNvSpPr>
              <a:spLocks/>
            </p:cNvSpPr>
            <p:nvPr/>
          </p:nvSpPr>
          <p:spPr bwMode="gray">
            <a:xfrm>
              <a:off x="3116" y="3813"/>
              <a:ext cx="195" cy="172"/>
            </a:xfrm>
            <a:custGeom>
              <a:avLst/>
              <a:gdLst>
                <a:gd name="T0" fmla="*/ 20 w 392"/>
                <a:gd name="T1" fmla="*/ 19 h 344"/>
                <a:gd name="T2" fmla="*/ 17 w 392"/>
                <a:gd name="T3" fmla="*/ 21 h 344"/>
                <a:gd name="T4" fmla="*/ 11 w 392"/>
                <a:gd name="T5" fmla="*/ 27 h 344"/>
                <a:gd name="T6" fmla="*/ 5 w 392"/>
                <a:gd name="T7" fmla="*/ 35 h 344"/>
                <a:gd name="T8" fmla="*/ 1 w 392"/>
                <a:gd name="T9" fmla="*/ 40 h 344"/>
                <a:gd name="T10" fmla="*/ 0 w 392"/>
                <a:gd name="T11" fmla="*/ 50 h 344"/>
                <a:gd name="T12" fmla="*/ 1 w 392"/>
                <a:gd name="T13" fmla="*/ 63 h 344"/>
                <a:gd name="T14" fmla="*/ 5 w 392"/>
                <a:gd name="T15" fmla="*/ 72 h 344"/>
                <a:gd name="T16" fmla="*/ 12 w 392"/>
                <a:gd name="T17" fmla="*/ 78 h 344"/>
                <a:gd name="T18" fmla="*/ 22 w 392"/>
                <a:gd name="T19" fmla="*/ 80 h 344"/>
                <a:gd name="T20" fmla="*/ 28 w 392"/>
                <a:gd name="T21" fmla="*/ 80 h 344"/>
                <a:gd name="T22" fmla="*/ 33 w 392"/>
                <a:gd name="T23" fmla="*/ 81 h 344"/>
                <a:gd name="T24" fmla="*/ 41 w 392"/>
                <a:gd name="T25" fmla="*/ 86 h 344"/>
                <a:gd name="T26" fmla="*/ 46 w 392"/>
                <a:gd name="T27" fmla="*/ 85 h 344"/>
                <a:gd name="T28" fmla="*/ 49 w 392"/>
                <a:gd name="T29" fmla="*/ 80 h 344"/>
                <a:gd name="T30" fmla="*/ 53 w 392"/>
                <a:gd name="T31" fmla="*/ 74 h 344"/>
                <a:gd name="T32" fmla="*/ 59 w 392"/>
                <a:gd name="T33" fmla="*/ 73 h 344"/>
                <a:gd name="T34" fmla="*/ 64 w 392"/>
                <a:gd name="T35" fmla="*/ 69 h 344"/>
                <a:gd name="T36" fmla="*/ 69 w 392"/>
                <a:gd name="T37" fmla="*/ 63 h 344"/>
                <a:gd name="T38" fmla="*/ 76 w 392"/>
                <a:gd name="T39" fmla="*/ 59 h 344"/>
                <a:gd name="T40" fmla="*/ 79 w 392"/>
                <a:gd name="T41" fmla="*/ 52 h 344"/>
                <a:gd name="T42" fmla="*/ 80 w 392"/>
                <a:gd name="T43" fmla="*/ 43 h 344"/>
                <a:gd name="T44" fmla="*/ 85 w 392"/>
                <a:gd name="T45" fmla="*/ 28 h 344"/>
                <a:gd name="T46" fmla="*/ 90 w 392"/>
                <a:gd name="T47" fmla="*/ 21 h 344"/>
                <a:gd name="T48" fmla="*/ 94 w 392"/>
                <a:gd name="T49" fmla="*/ 19 h 344"/>
                <a:gd name="T50" fmla="*/ 97 w 392"/>
                <a:gd name="T51" fmla="*/ 15 h 344"/>
                <a:gd name="T52" fmla="*/ 97 w 392"/>
                <a:gd name="T53" fmla="*/ 9 h 344"/>
                <a:gd name="T54" fmla="*/ 95 w 392"/>
                <a:gd name="T55" fmla="*/ 3 h 344"/>
                <a:gd name="T56" fmla="*/ 88 w 392"/>
                <a:gd name="T57" fmla="*/ 1 h 344"/>
                <a:gd name="T58" fmla="*/ 75 w 392"/>
                <a:gd name="T59" fmla="*/ 1 h 344"/>
                <a:gd name="T60" fmla="*/ 64 w 392"/>
                <a:gd name="T61" fmla="*/ 3 h 344"/>
                <a:gd name="T62" fmla="*/ 55 w 392"/>
                <a:gd name="T63" fmla="*/ 5 h 344"/>
                <a:gd name="T64" fmla="*/ 45 w 392"/>
                <a:gd name="T65" fmla="*/ 7 h 344"/>
                <a:gd name="T66" fmla="*/ 38 w 392"/>
                <a:gd name="T67" fmla="*/ 8 h 344"/>
                <a:gd name="T68" fmla="*/ 33 w 392"/>
                <a:gd name="T69" fmla="*/ 11 h 344"/>
                <a:gd name="T70" fmla="*/ 28 w 392"/>
                <a:gd name="T71" fmla="*/ 12 h 344"/>
                <a:gd name="T72" fmla="*/ 23 w 392"/>
                <a:gd name="T73" fmla="*/ 12 h 344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392"/>
                <a:gd name="T112" fmla="*/ 0 h 344"/>
                <a:gd name="T113" fmla="*/ 392 w 392"/>
                <a:gd name="T114" fmla="*/ 344 h 344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392" h="344">
                  <a:moveTo>
                    <a:pt x="87" y="51"/>
                  </a:moveTo>
                  <a:lnTo>
                    <a:pt x="83" y="74"/>
                  </a:lnTo>
                  <a:lnTo>
                    <a:pt x="79" y="76"/>
                  </a:lnTo>
                  <a:lnTo>
                    <a:pt x="71" y="84"/>
                  </a:lnTo>
                  <a:lnTo>
                    <a:pt x="59" y="96"/>
                  </a:lnTo>
                  <a:lnTo>
                    <a:pt x="45" y="108"/>
                  </a:lnTo>
                  <a:lnTo>
                    <a:pt x="32" y="124"/>
                  </a:lnTo>
                  <a:lnTo>
                    <a:pt x="20" y="137"/>
                  </a:lnTo>
                  <a:lnTo>
                    <a:pt x="10" y="149"/>
                  </a:lnTo>
                  <a:lnTo>
                    <a:pt x="4" y="159"/>
                  </a:lnTo>
                  <a:lnTo>
                    <a:pt x="0" y="175"/>
                  </a:lnTo>
                  <a:lnTo>
                    <a:pt x="0" y="200"/>
                  </a:lnTo>
                  <a:lnTo>
                    <a:pt x="2" y="228"/>
                  </a:lnTo>
                  <a:lnTo>
                    <a:pt x="6" y="254"/>
                  </a:lnTo>
                  <a:lnTo>
                    <a:pt x="12" y="271"/>
                  </a:lnTo>
                  <a:lnTo>
                    <a:pt x="22" y="287"/>
                  </a:lnTo>
                  <a:lnTo>
                    <a:pt x="36" y="299"/>
                  </a:lnTo>
                  <a:lnTo>
                    <a:pt x="51" y="309"/>
                  </a:lnTo>
                  <a:lnTo>
                    <a:pt x="73" y="317"/>
                  </a:lnTo>
                  <a:lnTo>
                    <a:pt x="91" y="318"/>
                  </a:lnTo>
                  <a:lnTo>
                    <a:pt x="103" y="318"/>
                  </a:lnTo>
                  <a:lnTo>
                    <a:pt x="112" y="318"/>
                  </a:lnTo>
                  <a:lnTo>
                    <a:pt x="122" y="318"/>
                  </a:lnTo>
                  <a:lnTo>
                    <a:pt x="134" y="324"/>
                  </a:lnTo>
                  <a:lnTo>
                    <a:pt x="152" y="334"/>
                  </a:lnTo>
                  <a:lnTo>
                    <a:pt x="164" y="342"/>
                  </a:lnTo>
                  <a:lnTo>
                    <a:pt x="175" y="344"/>
                  </a:lnTo>
                  <a:lnTo>
                    <a:pt x="185" y="338"/>
                  </a:lnTo>
                  <a:lnTo>
                    <a:pt x="193" y="328"/>
                  </a:lnTo>
                  <a:lnTo>
                    <a:pt x="199" y="317"/>
                  </a:lnTo>
                  <a:lnTo>
                    <a:pt x="205" y="305"/>
                  </a:lnTo>
                  <a:lnTo>
                    <a:pt x="213" y="295"/>
                  </a:lnTo>
                  <a:lnTo>
                    <a:pt x="225" y="293"/>
                  </a:lnTo>
                  <a:lnTo>
                    <a:pt x="240" y="289"/>
                  </a:lnTo>
                  <a:lnTo>
                    <a:pt x="252" y="283"/>
                  </a:lnTo>
                  <a:lnTo>
                    <a:pt x="260" y="275"/>
                  </a:lnTo>
                  <a:lnTo>
                    <a:pt x="268" y="263"/>
                  </a:lnTo>
                  <a:lnTo>
                    <a:pt x="280" y="252"/>
                  </a:lnTo>
                  <a:lnTo>
                    <a:pt x="292" y="246"/>
                  </a:lnTo>
                  <a:lnTo>
                    <a:pt x="305" y="238"/>
                  </a:lnTo>
                  <a:lnTo>
                    <a:pt x="315" y="224"/>
                  </a:lnTo>
                  <a:lnTo>
                    <a:pt x="319" y="208"/>
                  </a:lnTo>
                  <a:lnTo>
                    <a:pt x="321" y="189"/>
                  </a:lnTo>
                  <a:lnTo>
                    <a:pt x="323" y="169"/>
                  </a:lnTo>
                  <a:lnTo>
                    <a:pt x="331" y="139"/>
                  </a:lnTo>
                  <a:lnTo>
                    <a:pt x="343" y="112"/>
                  </a:lnTo>
                  <a:lnTo>
                    <a:pt x="355" y="92"/>
                  </a:lnTo>
                  <a:lnTo>
                    <a:pt x="362" y="84"/>
                  </a:lnTo>
                  <a:lnTo>
                    <a:pt x="372" y="80"/>
                  </a:lnTo>
                  <a:lnTo>
                    <a:pt x="380" y="76"/>
                  </a:lnTo>
                  <a:lnTo>
                    <a:pt x="388" y="70"/>
                  </a:lnTo>
                  <a:lnTo>
                    <a:pt x="392" y="61"/>
                  </a:lnTo>
                  <a:lnTo>
                    <a:pt x="392" y="51"/>
                  </a:lnTo>
                  <a:lnTo>
                    <a:pt x="390" y="35"/>
                  </a:lnTo>
                  <a:lnTo>
                    <a:pt x="390" y="23"/>
                  </a:lnTo>
                  <a:lnTo>
                    <a:pt x="384" y="13"/>
                  </a:lnTo>
                  <a:lnTo>
                    <a:pt x="374" y="8"/>
                  </a:lnTo>
                  <a:lnTo>
                    <a:pt x="356" y="2"/>
                  </a:lnTo>
                  <a:lnTo>
                    <a:pt x="327" y="0"/>
                  </a:lnTo>
                  <a:lnTo>
                    <a:pt x="301" y="4"/>
                  </a:lnTo>
                  <a:lnTo>
                    <a:pt x="280" y="9"/>
                  </a:lnTo>
                  <a:lnTo>
                    <a:pt x="260" y="13"/>
                  </a:lnTo>
                  <a:lnTo>
                    <a:pt x="240" y="15"/>
                  </a:lnTo>
                  <a:lnTo>
                    <a:pt x="221" y="21"/>
                  </a:lnTo>
                  <a:lnTo>
                    <a:pt x="201" y="27"/>
                  </a:lnTo>
                  <a:lnTo>
                    <a:pt x="181" y="27"/>
                  </a:lnTo>
                  <a:lnTo>
                    <a:pt x="166" y="27"/>
                  </a:lnTo>
                  <a:lnTo>
                    <a:pt x="154" y="31"/>
                  </a:lnTo>
                  <a:lnTo>
                    <a:pt x="142" y="39"/>
                  </a:lnTo>
                  <a:lnTo>
                    <a:pt x="134" y="45"/>
                  </a:lnTo>
                  <a:lnTo>
                    <a:pt x="126" y="49"/>
                  </a:lnTo>
                  <a:lnTo>
                    <a:pt x="114" y="49"/>
                  </a:lnTo>
                  <a:lnTo>
                    <a:pt x="103" y="49"/>
                  </a:lnTo>
                  <a:lnTo>
                    <a:pt x="93" y="49"/>
                  </a:lnTo>
                  <a:lnTo>
                    <a:pt x="87" y="51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77"/>
            <p:cNvSpPr>
              <a:spLocks/>
            </p:cNvSpPr>
            <p:nvPr/>
          </p:nvSpPr>
          <p:spPr bwMode="gray">
            <a:xfrm>
              <a:off x="3188" y="3319"/>
              <a:ext cx="564" cy="480"/>
            </a:xfrm>
            <a:custGeom>
              <a:avLst/>
              <a:gdLst>
                <a:gd name="T0" fmla="*/ 279 w 1128"/>
                <a:gd name="T1" fmla="*/ 62 h 960"/>
                <a:gd name="T2" fmla="*/ 272 w 1128"/>
                <a:gd name="T3" fmla="*/ 67 h 960"/>
                <a:gd name="T4" fmla="*/ 266 w 1128"/>
                <a:gd name="T5" fmla="*/ 77 h 960"/>
                <a:gd name="T6" fmla="*/ 261 w 1128"/>
                <a:gd name="T7" fmla="*/ 87 h 960"/>
                <a:gd name="T8" fmla="*/ 254 w 1128"/>
                <a:gd name="T9" fmla="*/ 97 h 960"/>
                <a:gd name="T10" fmla="*/ 241 w 1128"/>
                <a:gd name="T11" fmla="*/ 103 h 960"/>
                <a:gd name="T12" fmla="*/ 230 w 1128"/>
                <a:gd name="T13" fmla="*/ 104 h 960"/>
                <a:gd name="T14" fmla="*/ 216 w 1128"/>
                <a:gd name="T15" fmla="*/ 103 h 960"/>
                <a:gd name="T16" fmla="*/ 203 w 1128"/>
                <a:gd name="T17" fmla="*/ 110 h 960"/>
                <a:gd name="T18" fmla="*/ 199 w 1128"/>
                <a:gd name="T19" fmla="*/ 115 h 960"/>
                <a:gd name="T20" fmla="*/ 198 w 1128"/>
                <a:gd name="T21" fmla="*/ 118 h 960"/>
                <a:gd name="T22" fmla="*/ 196 w 1128"/>
                <a:gd name="T23" fmla="*/ 119 h 960"/>
                <a:gd name="T24" fmla="*/ 190 w 1128"/>
                <a:gd name="T25" fmla="*/ 114 h 960"/>
                <a:gd name="T26" fmla="*/ 183 w 1128"/>
                <a:gd name="T27" fmla="*/ 118 h 960"/>
                <a:gd name="T28" fmla="*/ 177 w 1128"/>
                <a:gd name="T29" fmla="*/ 127 h 960"/>
                <a:gd name="T30" fmla="*/ 164 w 1128"/>
                <a:gd name="T31" fmla="*/ 127 h 960"/>
                <a:gd name="T32" fmla="*/ 155 w 1128"/>
                <a:gd name="T33" fmla="*/ 120 h 960"/>
                <a:gd name="T34" fmla="*/ 148 w 1128"/>
                <a:gd name="T35" fmla="*/ 111 h 960"/>
                <a:gd name="T36" fmla="*/ 143 w 1128"/>
                <a:gd name="T37" fmla="*/ 113 h 960"/>
                <a:gd name="T38" fmla="*/ 147 w 1128"/>
                <a:gd name="T39" fmla="*/ 122 h 960"/>
                <a:gd name="T40" fmla="*/ 154 w 1128"/>
                <a:gd name="T41" fmla="*/ 130 h 960"/>
                <a:gd name="T42" fmla="*/ 153 w 1128"/>
                <a:gd name="T43" fmla="*/ 140 h 960"/>
                <a:gd name="T44" fmla="*/ 140 w 1128"/>
                <a:gd name="T45" fmla="*/ 149 h 960"/>
                <a:gd name="T46" fmla="*/ 134 w 1128"/>
                <a:gd name="T47" fmla="*/ 149 h 960"/>
                <a:gd name="T48" fmla="*/ 132 w 1128"/>
                <a:gd name="T49" fmla="*/ 148 h 960"/>
                <a:gd name="T50" fmla="*/ 130 w 1128"/>
                <a:gd name="T51" fmla="*/ 148 h 960"/>
                <a:gd name="T52" fmla="*/ 126 w 1128"/>
                <a:gd name="T53" fmla="*/ 154 h 960"/>
                <a:gd name="T54" fmla="*/ 116 w 1128"/>
                <a:gd name="T55" fmla="*/ 163 h 960"/>
                <a:gd name="T56" fmla="*/ 110 w 1128"/>
                <a:gd name="T57" fmla="*/ 167 h 960"/>
                <a:gd name="T58" fmla="*/ 97 w 1128"/>
                <a:gd name="T59" fmla="*/ 168 h 960"/>
                <a:gd name="T60" fmla="*/ 87 w 1128"/>
                <a:gd name="T61" fmla="*/ 171 h 960"/>
                <a:gd name="T62" fmla="*/ 75 w 1128"/>
                <a:gd name="T63" fmla="*/ 179 h 960"/>
                <a:gd name="T64" fmla="*/ 56 w 1128"/>
                <a:gd name="T65" fmla="*/ 185 h 960"/>
                <a:gd name="T66" fmla="*/ 46 w 1128"/>
                <a:gd name="T67" fmla="*/ 186 h 960"/>
                <a:gd name="T68" fmla="*/ 38 w 1128"/>
                <a:gd name="T69" fmla="*/ 194 h 960"/>
                <a:gd name="T70" fmla="*/ 29 w 1128"/>
                <a:gd name="T71" fmla="*/ 199 h 960"/>
                <a:gd name="T72" fmla="*/ 23 w 1128"/>
                <a:gd name="T73" fmla="*/ 207 h 960"/>
                <a:gd name="T74" fmla="*/ 26 w 1128"/>
                <a:gd name="T75" fmla="*/ 214 h 960"/>
                <a:gd name="T76" fmla="*/ 35 w 1128"/>
                <a:gd name="T77" fmla="*/ 227 h 960"/>
                <a:gd name="T78" fmla="*/ 35 w 1128"/>
                <a:gd name="T79" fmla="*/ 235 h 960"/>
                <a:gd name="T80" fmla="*/ 24 w 1128"/>
                <a:gd name="T81" fmla="*/ 240 h 960"/>
                <a:gd name="T82" fmla="*/ 13 w 1128"/>
                <a:gd name="T83" fmla="*/ 235 h 960"/>
                <a:gd name="T84" fmla="*/ 4 w 1128"/>
                <a:gd name="T85" fmla="*/ 222 h 960"/>
                <a:gd name="T86" fmla="*/ 1 w 1128"/>
                <a:gd name="T87" fmla="*/ 210 h 960"/>
                <a:gd name="T88" fmla="*/ 1 w 1128"/>
                <a:gd name="T89" fmla="*/ 200 h 960"/>
                <a:gd name="T90" fmla="*/ 8 w 1128"/>
                <a:gd name="T91" fmla="*/ 189 h 960"/>
                <a:gd name="T92" fmla="*/ 0 w 1128"/>
                <a:gd name="T93" fmla="*/ 184 h 960"/>
                <a:gd name="T94" fmla="*/ 19 w 1128"/>
                <a:gd name="T95" fmla="*/ 160 h 960"/>
                <a:gd name="T96" fmla="*/ 37 w 1128"/>
                <a:gd name="T97" fmla="*/ 139 h 960"/>
                <a:gd name="T98" fmla="*/ 59 w 1128"/>
                <a:gd name="T99" fmla="*/ 101 h 960"/>
                <a:gd name="T100" fmla="*/ 74 w 1128"/>
                <a:gd name="T101" fmla="*/ 62 h 960"/>
                <a:gd name="T102" fmla="*/ 82 w 1128"/>
                <a:gd name="T103" fmla="*/ 36 h 960"/>
                <a:gd name="T104" fmla="*/ 121 w 1128"/>
                <a:gd name="T105" fmla="*/ 3 h 960"/>
                <a:gd name="T106" fmla="*/ 156 w 1128"/>
                <a:gd name="T107" fmla="*/ 8 h 960"/>
                <a:gd name="T108" fmla="*/ 170 w 1128"/>
                <a:gd name="T109" fmla="*/ 24 h 960"/>
                <a:gd name="T110" fmla="*/ 185 w 1128"/>
                <a:gd name="T111" fmla="*/ 32 h 960"/>
                <a:gd name="T112" fmla="*/ 224 w 1128"/>
                <a:gd name="T113" fmla="*/ 15 h 960"/>
                <a:gd name="T114" fmla="*/ 272 w 1128"/>
                <a:gd name="T115" fmla="*/ 41 h 96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128"/>
                <a:gd name="T175" fmla="*/ 0 h 960"/>
                <a:gd name="T176" fmla="*/ 1128 w 1128"/>
                <a:gd name="T177" fmla="*/ 960 h 96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128" h="960">
                  <a:moveTo>
                    <a:pt x="1128" y="246"/>
                  </a:moveTo>
                  <a:lnTo>
                    <a:pt x="1124" y="248"/>
                  </a:lnTo>
                  <a:lnTo>
                    <a:pt x="1116" y="250"/>
                  </a:lnTo>
                  <a:lnTo>
                    <a:pt x="1104" y="254"/>
                  </a:lnTo>
                  <a:lnTo>
                    <a:pt x="1094" y="259"/>
                  </a:lnTo>
                  <a:lnTo>
                    <a:pt x="1088" y="265"/>
                  </a:lnTo>
                  <a:lnTo>
                    <a:pt x="1083" y="275"/>
                  </a:lnTo>
                  <a:lnTo>
                    <a:pt x="1075" y="289"/>
                  </a:lnTo>
                  <a:lnTo>
                    <a:pt x="1063" y="305"/>
                  </a:lnTo>
                  <a:lnTo>
                    <a:pt x="1055" y="318"/>
                  </a:lnTo>
                  <a:lnTo>
                    <a:pt x="1047" y="332"/>
                  </a:lnTo>
                  <a:lnTo>
                    <a:pt x="1043" y="348"/>
                  </a:lnTo>
                  <a:lnTo>
                    <a:pt x="1037" y="362"/>
                  </a:lnTo>
                  <a:lnTo>
                    <a:pt x="1029" y="376"/>
                  </a:lnTo>
                  <a:lnTo>
                    <a:pt x="1016" y="387"/>
                  </a:lnTo>
                  <a:lnTo>
                    <a:pt x="1002" y="395"/>
                  </a:lnTo>
                  <a:lnTo>
                    <a:pt x="984" y="403"/>
                  </a:lnTo>
                  <a:lnTo>
                    <a:pt x="966" y="411"/>
                  </a:lnTo>
                  <a:lnTo>
                    <a:pt x="949" y="417"/>
                  </a:lnTo>
                  <a:lnTo>
                    <a:pt x="937" y="419"/>
                  </a:lnTo>
                  <a:lnTo>
                    <a:pt x="921" y="415"/>
                  </a:lnTo>
                  <a:lnTo>
                    <a:pt x="903" y="411"/>
                  </a:lnTo>
                  <a:lnTo>
                    <a:pt x="884" y="409"/>
                  </a:lnTo>
                  <a:lnTo>
                    <a:pt x="864" y="411"/>
                  </a:lnTo>
                  <a:lnTo>
                    <a:pt x="846" y="419"/>
                  </a:lnTo>
                  <a:lnTo>
                    <a:pt x="829" y="431"/>
                  </a:lnTo>
                  <a:lnTo>
                    <a:pt x="813" y="440"/>
                  </a:lnTo>
                  <a:lnTo>
                    <a:pt x="801" y="450"/>
                  </a:lnTo>
                  <a:lnTo>
                    <a:pt x="799" y="454"/>
                  </a:lnTo>
                  <a:lnTo>
                    <a:pt x="797" y="458"/>
                  </a:lnTo>
                  <a:lnTo>
                    <a:pt x="795" y="464"/>
                  </a:lnTo>
                  <a:lnTo>
                    <a:pt x="793" y="468"/>
                  </a:lnTo>
                  <a:lnTo>
                    <a:pt x="791" y="472"/>
                  </a:lnTo>
                  <a:lnTo>
                    <a:pt x="789" y="474"/>
                  </a:lnTo>
                  <a:lnTo>
                    <a:pt x="787" y="474"/>
                  </a:lnTo>
                  <a:lnTo>
                    <a:pt x="783" y="474"/>
                  </a:lnTo>
                  <a:lnTo>
                    <a:pt x="777" y="470"/>
                  </a:lnTo>
                  <a:lnTo>
                    <a:pt x="770" y="462"/>
                  </a:lnTo>
                  <a:lnTo>
                    <a:pt x="760" y="456"/>
                  </a:lnTo>
                  <a:lnTo>
                    <a:pt x="752" y="456"/>
                  </a:lnTo>
                  <a:lnTo>
                    <a:pt x="742" y="462"/>
                  </a:lnTo>
                  <a:lnTo>
                    <a:pt x="734" y="472"/>
                  </a:lnTo>
                  <a:lnTo>
                    <a:pt x="726" y="484"/>
                  </a:lnTo>
                  <a:lnTo>
                    <a:pt x="718" y="496"/>
                  </a:lnTo>
                  <a:lnTo>
                    <a:pt x="708" y="507"/>
                  </a:lnTo>
                  <a:lnTo>
                    <a:pt x="695" y="513"/>
                  </a:lnTo>
                  <a:lnTo>
                    <a:pt x="679" y="513"/>
                  </a:lnTo>
                  <a:lnTo>
                    <a:pt x="657" y="509"/>
                  </a:lnTo>
                  <a:lnTo>
                    <a:pt x="644" y="503"/>
                  </a:lnTo>
                  <a:lnTo>
                    <a:pt x="634" y="494"/>
                  </a:lnTo>
                  <a:lnTo>
                    <a:pt x="622" y="482"/>
                  </a:lnTo>
                  <a:lnTo>
                    <a:pt x="612" y="468"/>
                  </a:lnTo>
                  <a:lnTo>
                    <a:pt x="602" y="454"/>
                  </a:lnTo>
                  <a:lnTo>
                    <a:pt x="592" y="442"/>
                  </a:lnTo>
                  <a:lnTo>
                    <a:pt x="583" y="437"/>
                  </a:lnTo>
                  <a:lnTo>
                    <a:pt x="575" y="440"/>
                  </a:lnTo>
                  <a:lnTo>
                    <a:pt x="571" y="452"/>
                  </a:lnTo>
                  <a:lnTo>
                    <a:pt x="575" y="464"/>
                  </a:lnTo>
                  <a:lnTo>
                    <a:pt x="581" y="478"/>
                  </a:lnTo>
                  <a:lnTo>
                    <a:pt x="588" y="490"/>
                  </a:lnTo>
                  <a:lnTo>
                    <a:pt x="596" y="498"/>
                  </a:lnTo>
                  <a:lnTo>
                    <a:pt x="608" y="509"/>
                  </a:lnTo>
                  <a:lnTo>
                    <a:pt x="618" y="519"/>
                  </a:lnTo>
                  <a:lnTo>
                    <a:pt x="624" y="531"/>
                  </a:lnTo>
                  <a:lnTo>
                    <a:pt x="624" y="541"/>
                  </a:lnTo>
                  <a:lnTo>
                    <a:pt x="612" y="557"/>
                  </a:lnTo>
                  <a:lnTo>
                    <a:pt x="596" y="574"/>
                  </a:lnTo>
                  <a:lnTo>
                    <a:pt x="577" y="588"/>
                  </a:lnTo>
                  <a:lnTo>
                    <a:pt x="557" y="596"/>
                  </a:lnTo>
                  <a:lnTo>
                    <a:pt x="545" y="600"/>
                  </a:lnTo>
                  <a:lnTo>
                    <a:pt x="535" y="598"/>
                  </a:lnTo>
                  <a:lnTo>
                    <a:pt x="533" y="596"/>
                  </a:lnTo>
                  <a:lnTo>
                    <a:pt x="531" y="594"/>
                  </a:lnTo>
                  <a:lnTo>
                    <a:pt x="527" y="592"/>
                  </a:lnTo>
                  <a:lnTo>
                    <a:pt x="525" y="590"/>
                  </a:lnTo>
                  <a:lnTo>
                    <a:pt x="523" y="590"/>
                  </a:lnTo>
                  <a:lnTo>
                    <a:pt x="521" y="590"/>
                  </a:lnTo>
                  <a:lnTo>
                    <a:pt x="520" y="592"/>
                  </a:lnTo>
                  <a:lnTo>
                    <a:pt x="518" y="598"/>
                  </a:lnTo>
                  <a:lnTo>
                    <a:pt x="514" y="608"/>
                  </a:lnTo>
                  <a:lnTo>
                    <a:pt x="504" y="614"/>
                  </a:lnTo>
                  <a:lnTo>
                    <a:pt x="492" y="624"/>
                  </a:lnTo>
                  <a:lnTo>
                    <a:pt x="478" y="637"/>
                  </a:lnTo>
                  <a:lnTo>
                    <a:pt x="466" y="651"/>
                  </a:lnTo>
                  <a:lnTo>
                    <a:pt x="459" y="661"/>
                  </a:lnTo>
                  <a:lnTo>
                    <a:pt x="451" y="667"/>
                  </a:lnTo>
                  <a:lnTo>
                    <a:pt x="441" y="667"/>
                  </a:lnTo>
                  <a:lnTo>
                    <a:pt x="427" y="665"/>
                  </a:lnTo>
                  <a:lnTo>
                    <a:pt x="411" y="667"/>
                  </a:lnTo>
                  <a:lnTo>
                    <a:pt x="390" y="669"/>
                  </a:lnTo>
                  <a:lnTo>
                    <a:pt x="374" y="669"/>
                  </a:lnTo>
                  <a:lnTo>
                    <a:pt x="360" y="675"/>
                  </a:lnTo>
                  <a:lnTo>
                    <a:pt x="348" y="683"/>
                  </a:lnTo>
                  <a:lnTo>
                    <a:pt x="336" y="694"/>
                  </a:lnTo>
                  <a:lnTo>
                    <a:pt x="323" y="704"/>
                  </a:lnTo>
                  <a:lnTo>
                    <a:pt x="299" y="714"/>
                  </a:lnTo>
                  <a:lnTo>
                    <a:pt x="271" y="726"/>
                  </a:lnTo>
                  <a:lnTo>
                    <a:pt x="246" y="734"/>
                  </a:lnTo>
                  <a:lnTo>
                    <a:pt x="226" y="740"/>
                  </a:lnTo>
                  <a:lnTo>
                    <a:pt x="212" y="740"/>
                  </a:lnTo>
                  <a:lnTo>
                    <a:pt x="199" y="740"/>
                  </a:lnTo>
                  <a:lnTo>
                    <a:pt x="185" y="742"/>
                  </a:lnTo>
                  <a:lnTo>
                    <a:pt x="173" y="748"/>
                  </a:lnTo>
                  <a:lnTo>
                    <a:pt x="163" y="759"/>
                  </a:lnTo>
                  <a:lnTo>
                    <a:pt x="153" y="773"/>
                  </a:lnTo>
                  <a:lnTo>
                    <a:pt x="142" y="781"/>
                  </a:lnTo>
                  <a:lnTo>
                    <a:pt x="128" y="787"/>
                  </a:lnTo>
                  <a:lnTo>
                    <a:pt x="116" y="793"/>
                  </a:lnTo>
                  <a:lnTo>
                    <a:pt x="108" y="803"/>
                  </a:lnTo>
                  <a:lnTo>
                    <a:pt x="100" y="816"/>
                  </a:lnTo>
                  <a:lnTo>
                    <a:pt x="92" y="826"/>
                  </a:lnTo>
                  <a:lnTo>
                    <a:pt x="86" y="834"/>
                  </a:lnTo>
                  <a:lnTo>
                    <a:pt x="90" y="844"/>
                  </a:lnTo>
                  <a:lnTo>
                    <a:pt x="104" y="856"/>
                  </a:lnTo>
                  <a:lnTo>
                    <a:pt x="118" y="872"/>
                  </a:lnTo>
                  <a:lnTo>
                    <a:pt x="130" y="891"/>
                  </a:lnTo>
                  <a:lnTo>
                    <a:pt x="138" y="905"/>
                  </a:lnTo>
                  <a:lnTo>
                    <a:pt x="144" y="919"/>
                  </a:lnTo>
                  <a:lnTo>
                    <a:pt x="146" y="931"/>
                  </a:lnTo>
                  <a:lnTo>
                    <a:pt x="140" y="940"/>
                  </a:lnTo>
                  <a:lnTo>
                    <a:pt x="128" y="946"/>
                  </a:lnTo>
                  <a:lnTo>
                    <a:pt x="114" y="954"/>
                  </a:lnTo>
                  <a:lnTo>
                    <a:pt x="96" y="960"/>
                  </a:lnTo>
                  <a:lnTo>
                    <a:pt x="79" y="960"/>
                  </a:lnTo>
                  <a:lnTo>
                    <a:pt x="67" y="956"/>
                  </a:lnTo>
                  <a:lnTo>
                    <a:pt x="51" y="938"/>
                  </a:lnTo>
                  <a:lnTo>
                    <a:pt x="37" y="919"/>
                  </a:lnTo>
                  <a:lnTo>
                    <a:pt x="25" y="901"/>
                  </a:lnTo>
                  <a:lnTo>
                    <a:pt x="18" y="887"/>
                  </a:lnTo>
                  <a:lnTo>
                    <a:pt x="10" y="872"/>
                  </a:lnTo>
                  <a:lnTo>
                    <a:pt x="4" y="854"/>
                  </a:lnTo>
                  <a:lnTo>
                    <a:pt x="2" y="840"/>
                  </a:lnTo>
                  <a:lnTo>
                    <a:pt x="2" y="826"/>
                  </a:lnTo>
                  <a:lnTo>
                    <a:pt x="2" y="812"/>
                  </a:lnTo>
                  <a:lnTo>
                    <a:pt x="4" y="797"/>
                  </a:lnTo>
                  <a:lnTo>
                    <a:pt x="12" y="783"/>
                  </a:lnTo>
                  <a:lnTo>
                    <a:pt x="25" y="765"/>
                  </a:lnTo>
                  <a:lnTo>
                    <a:pt x="31" y="753"/>
                  </a:lnTo>
                  <a:lnTo>
                    <a:pt x="33" y="749"/>
                  </a:lnTo>
                  <a:lnTo>
                    <a:pt x="4" y="746"/>
                  </a:lnTo>
                  <a:lnTo>
                    <a:pt x="0" y="734"/>
                  </a:lnTo>
                  <a:lnTo>
                    <a:pt x="33" y="687"/>
                  </a:lnTo>
                  <a:lnTo>
                    <a:pt x="71" y="675"/>
                  </a:lnTo>
                  <a:lnTo>
                    <a:pt x="77" y="637"/>
                  </a:lnTo>
                  <a:lnTo>
                    <a:pt x="128" y="627"/>
                  </a:lnTo>
                  <a:lnTo>
                    <a:pt x="147" y="612"/>
                  </a:lnTo>
                  <a:lnTo>
                    <a:pt x="147" y="553"/>
                  </a:lnTo>
                  <a:lnTo>
                    <a:pt x="175" y="539"/>
                  </a:lnTo>
                  <a:lnTo>
                    <a:pt x="244" y="478"/>
                  </a:lnTo>
                  <a:lnTo>
                    <a:pt x="238" y="403"/>
                  </a:lnTo>
                  <a:lnTo>
                    <a:pt x="264" y="332"/>
                  </a:lnTo>
                  <a:lnTo>
                    <a:pt x="301" y="307"/>
                  </a:lnTo>
                  <a:lnTo>
                    <a:pt x="297" y="250"/>
                  </a:lnTo>
                  <a:lnTo>
                    <a:pt x="325" y="220"/>
                  </a:lnTo>
                  <a:lnTo>
                    <a:pt x="303" y="157"/>
                  </a:lnTo>
                  <a:lnTo>
                    <a:pt x="329" y="143"/>
                  </a:lnTo>
                  <a:lnTo>
                    <a:pt x="329" y="86"/>
                  </a:lnTo>
                  <a:lnTo>
                    <a:pt x="384" y="78"/>
                  </a:lnTo>
                  <a:lnTo>
                    <a:pt x="484" y="9"/>
                  </a:lnTo>
                  <a:lnTo>
                    <a:pt x="535" y="39"/>
                  </a:lnTo>
                  <a:lnTo>
                    <a:pt x="592" y="9"/>
                  </a:lnTo>
                  <a:lnTo>
                    <a:pt x="624" y="29"/>
                  </a:lnTo>
                  <a:lnTo>
                    <a:pt x="693" y="0"/>
                  </a:lnTo>
                  <a:lnTo>
                    <a:pt x="720" y="27"/>
                  </a:lnTo>
                  <a:lnTo>
                    <a:pt x="681" y="94"/>
                  </a:lnTo>
                  <a:lnTo>
                    <a:pt x="651" y="130"/>
                  </a:lnTo>
                  <a:lnTo>
                    <a:pt x="679" y="151"/>
                  </a:lnTo>
                  <a:lnTo>
                    <a:pt x="740" y="128"/>
                  </a:lnTo>
                  <a:lnTo>
                    <a:pt x="823" y="92"/>
                  </a:lnTo>
                  <a:lnTo>
                    <a:pt x="878" y="120"/>
                  </a:lnTo>
                  <a:lnTo>
                    <a:pt x="895" y="59"/>
                  </a:lnTo>
                  <a:lnTo>
                    <a:pt x="984" y="61"/>
                  </a:lnTo>
                  <a:lnTo>
                    <a:pt x="1053" y="96"/>
                  </a:lnTo>
                  <a:lnTo>
                    <a:pt x="1086" y="161"/>
                  </a:lnTo>
                  <a:lnTo>
                    <a:pt x="1110" y="216"/>
                  </a:lnTo>
                  <a:lnTo>
                    <a:pt x="1128" y="246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78"/>
            <p:cNvSpPr>
              <a:spLocks/>
            </p:cNvSpPr>
            <p:nvPr/>
          </p:nvSpPr>
          <p:spPr bwMode="gray">
            <a:xfrm>
              <a:off x="3188" y="3319"/>
              <a:ext cx="564" cy="480"/>
            </a:xfrm>
            <a:custGeom>
              <a:avLst/>
              <a:gdLst>
                <a:gd name="T0" fmla="*/ 279 w 1128"/>
                <a:gd name="T1" fmla="*/ 62 h 960"/>
                <a:gd name="T2" fmla="*/ 272 w 1128"/>
                <a:gd name="T3" fmla="*/ 67 h 960"/>
                <a:gd name="T4" fmla="*/ 266 w 1128"/>
                <a:gd name="T5" fmla="*/ 77 h 960"/>
                <a:gd name="T6" fmla="*/ 261 w 1128"/>
                <a:gd name="T7" fmla="*/ 87 h 960"/>
                <a:gd name="T8" fmla="*/ 254 w 1128"/>
                <a:gd name="T9" fmla="*/ 97 h 960"/>
                <a:gd name="T10" fmla="*/ 241 w 1128"/>
                <a:gd name="T11" fmla="*/ 103 h 960"/>
                <a:gd name="T12" fmla="*/ 230 w 1128"/>
                <a:gd name="T13" fmla="*/ 104 h 960"/>
                <a:gd name="T14" fmla="*/ 216 w 1128"/>
                <a:gd name="T15" fmla="*/ 103 h 960"/>
                <a:gd name="T16" fmla="*/ 203 w 1128"/>
                <a:gd name="T17" fmla="*/ 110 h 960"/>
                <a:gd name="T18" fmla="*/ 199 w 1128"/>
                <a:gd name="T19" fmla="*/ 115 h 960"/>
                <a:gd name="T20" fmla="*/ 198 w 1128"/>
                <a:gd name="T21" fmla="*/ 118 h 960"/>
                <a:gd name="T22" fmla="*/ 196 w 1128"/>
                <a:gd name="T23" fmla="*/ 119 h 960"/>
                <a:gd name="T24" fmla="*/ 190 w 1128"/>
                <a:gd name="T25" fmla="*/ 114 h 960"/>
                <a:gd name="T26" fmla="*/ 183 w 1128"/>
                <a:gd name="T27" fmla="*/ 118 h 960"/>
                <a:gd name="T28" fmla="*/ 177 w 1128"/>
                <a:gd name="T29" fmla="*/ 127 h 960"/>
                <a:gd name="T30" fmla="*/ 164 w 1128"/>
                <a:gd name="T31" fmla="*/ 127 h 960"/>
                <a:gd name="T32" fmla="*/ 155 w 1128"/>
                <a:gd name="T33" fmla="*/ 120 h 960"/>
                <a:gd name="T34" fmla="*/ 148 w 1128"/>
                <a:gd name="T35" fmla="*/ 111 h 960"/>
                <a:gd name="T36" fmla="*/ 143 w 1128"/>
                <a:gd name="T37" fmla="*/ 113 h 960"/>
                <a:gd name="T38" fmla="*/ 147 w 1128"/>
                <a:gd name="T39" fmla="*/ 122 h 960"/>
                <a:gd name="T40" fmla="*/ 154 w 1128"/>
                <a:gd name="T41" fmla="*/ 130 h 960"/>
                <a:gd name="T42" fmla="*/ 153 w 1128"/>
                <a:gd name="T43" fmla="*/ 140 h 960"/>
                <a:gd name="T44" fmla="*/ 140 w 1128"/>
                <a:gd name="T45" fmla="*/ 149 h 960"/>
                <a:gd name="T46" fmla="*/ 134 w 1128"/>
                <a:gd name="T47" fmla="*/ 149 h 960"/>
                <a:gd name="T48" fmla="*/ 132 w 1128"/>
                <a:gd name="T49" fmla="*/ 148 h 960"/>
                <a:gd name="T50" fmla="*/ 130 w 1128"/>
                <a:gd name="T51" fmla="*/ 148 h 960"/>
                <a:gd name="T52" fmla="*/ 126 w 1128"/>
                <a:gd name="T53" fmla="*/ 154 h 960"/>
                <a:gd name="T54" fmla="*/ 116 w 1128"/>
                <a:gd name="T55" fmla="*/ 163 h 960"/>
                <a:gd name="T56" fmla="*/ 110 w 1128"/>
                <a:gd name="T57" fmla="*/ 167 h 960"/>
                <a:gd name="T58" fmla="*/ 97 w 1128"/>
                <a:gd name="T59" fmla="*/ 168 h 960"/>
                <a:gd name="T60" fmla="*/ 87 w 1128"/>
                <a:gd name="T61" fmla="*/ 171 h 960"/>
                <a:gd name="T62" fmla="*/ 75 w 1128"/>
                <a:gd name="T63" fmla="*/ 179 h 960"/>
                <a:gd name="T64" fmla="*/ 56 w 1128"/>
                <a:gd name="T65" fmla="*/ 185 h 960"/>
                <a:gd name="T66" fmla="*/ 46 w 1128"/>
                <a:gd name="T67" fmla="*/ 186 h 960"/>
                <a:gd name="T68" fmla="*/ 38 w 1128"/>
                <a:gd name="T69" fmla="*/ 194 h 960"/>
                <a:gd name="T70" fmla="*/ 29 w 1128"/>
                <a:gd name="T71" fmla="*/ 199 h 960"/>
                <a:gd name="T72" fmla="*/ 23 w 1128"/>
                <a:gd name="T73" fmla="*/ 207 h 960"/>
                <a:gd name="T74" fmla="*/ 26 w 1128"/>
                <a:gd name="T75" fmla="*/ 214 h 960"/>
                <a:gd name="T76" fmla="*/ 35 w 1128"/>
                <a:gd name="T77" fmla="*/ 227 h 960"/>
                <a:gd name="T78" fmla="*/ 35 w 1128"/>
                <a:gd name="T79" fmla="*/ 235 h 960"/>
                <a:gd name="T80" fmla="*/ 24 w 1128"/>
                <a:gd name="T81" fmla="*/ 240 h 960"/>
                <a:gd name="T82" fmla="*/ 13 w 1128"/>
                <a:gd name="T83" fmla="*/ 235 h 960"/>
                <a:gd name="T84" fmla="*/ 4 w 1128"/>
                <a:gd name="T85" fmla="*/ 222 h 960"/>
                <a:gd name="T86" fmla="*/ 1 w 1128"/>
                <a:gd name="T87" fmla="*/ 210 h 960"/>
                <a:gd name="T88" fmla="*/ 1 w 1128"/>
                <a:gd name="T89" fmla="*/ 200 h 960"/>
                <a:gd name="T90" fmla="*/ 8 w 1128"/>
                <a:gd name="T91" fmla="*/ 189 h 960"/>
                <a:gd name="T92" fmla="*/ 0 w 1128"/>
                <a:gd name="T93" fmla="*/ 184 h 960"/>
                <a:gd name="T94" fmla="*/ 19 w 1128"/>
                <a:gd name="T95" fmla="*/ 160 h 960"/>
                <a:gd name="T96" fmla="*/ 37 w 1128"/>
                <a:gd name="T97" fmla="*/ 139 h 960"/>
                <a:gd name="T98" fmla="*/ 59 w 1128"/>
                <a:gd name="T99" fmla="*/ 101 h 960"/>
                <a:gd name="T100" fmla="*/ 74 w 1128"/>
                <a:gd name="T101" fmla="*/ 62 h 960"/>
                <a:gd name="T102" fmla="*/ 82 w 1128"/>
                <a:gd name="T103" fmla="*/ 36 h 960"/>
                <a:gd name="T104" fmla="*/ 121 w 1128"/>
                <a:gd name="T105" fmla="*/ 3 h 960"/>
                <a:gd name="T106" fmla="*/ 156 w 1128"/>
                <a:gd name="T107" fmla="*/ 8 h 960"/>
                <a:gd name="T108" fmla="*/ 170 w 1128"/>
                <a:gd name="T109" fmla="*/ 24 h 960"/>
                <a:gd name="T110" fmla="*/ 185 w 1128"/>
                <a:gd name="T111" fmla="*/ 32 h 960"/>
                <a:gd name="T112" fmla="*/ 224 w 1128"/>
                <a:gd name="T113" fmla="*/ 15 h 960"/>
                <a:gd name="T114" fmla="*/ 272 w 1128"/>
                <a:gd name="T115" fmla="*/ 41 h 96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128"/>
                <a:gd name="T175" fmla="*/ 0 h 960"/>
                <a:gd name="T176" fmla="*/ 1128 w 1128"/>
                <a:gd name="T177" fmla="*/ 960 h 96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128" h="960">
                  <a:moveTo>
                    <a:pt x="1128" y="246"/>
                  </a:moveTo>
                  <a:lnTo>
                    <a:pt x="1124" y="248"/>
                  </a:lnTo>
                  <a:lnTo>
                    <a:pt x="1116" y="250"/>
                  </a:lnTo>
                  <a:lnTo>
                    <a:pt x="1104" y="254"/>
                  </a:lnTo>
                  <a:lnTo>
                    <a:pt x="1094" y="259"/>
                  </a:lnTo>
                  <a:lnTo>
                    <a:pt x="1088" y="265"/>
                  </a:lnTo>
                  <a:lnTo>
                    <a:pt x="1083" y="275"/>
                  </a:lnTo>
                  <a:lnTo>
                    <a:pt x="1075" y="289"/>
                  </a:lnTo>
                  <a:lnTo>
                    <a:pt x="1063" y="305"/>
                  </a:lnTo>
                  <a:lnTo>
                    <a:pt x="1055" y="318"/>
                  </a:lnTo>
                  <a:lnTo>
                    <a:pt x="1047" y="332"/>
                  </a:lnTo>
                  <a:lnTo>
                    <a:pt x="1043" y="348"/>
                  </a:lnTo>
                  <a:lnTo>
                    <a:pt x="1037" y="362"/>
                  </a:lnTo>
                  <a:lnTo>
                    <a:pt x="1029" y="376"/>
                  </a:lnTo>
                  <a:lnTo>
                    <a:pt x="1016" y="387"/>
                  </a:lnTo>
                  <a:lnTo>
                    <a:pt x="1002" y="395"/>
                  </a:lnTo>
                  <a:lnTo>
                    <a:pt x="984" y="403"/>
                  </a:lnTo>
                  <a:lnTo>
                    <a:pt x="966" y="411"/>
                  </a:lnTo>
                  <a:lnTo>
                    <a:pt x="949" y="417"/>
                  </a:lnTo>
                  <a:lnTo>
                    <a:pt x="937" y="419"/>
                  </a:lnTo>
                  <a:lnTo>
                    <a:pt x="921" y="415"/>
                  </a:lnTo>
                  <a:lnTo>
                    <a:pt x="903" y="411"/>
                  </a:lnTo>
                  <a:lnTo>
                    <a:pt x="884" y="409"/>
                  </a:lnTo>
                  <a:lnTo>
                    <a:pt x="864" y="411"/>
                  </a:lnTo>
                  <a:lnTo>
                    <a:pt x="846" y="419"/>
                  </a:lnTo>
                  <a:lnTo>
                    <a:pt x="829" y="431"/>
                  </a:lnTo>
                  <a:lnTo>
                    <a:pt x="813" y="440"/>
                  </a:lnTo>
                  <a:lnTo>
                    <a:pt x="801" y="450"/>
                  </a:lnTo>
                  <a:lnTo>
                    <a:pt x="799" y="454"/>
                  </a:lnTo>
                  <a:lnTo>
                    <a:pt x="797" y="458"/>
                  </a:lnTo>
                  <a:lnTo>
                    <a:pt x="795" y="464"/>
                  </a:lnTo>
                  <a:lnTo>
                    <a:pt x="793" y="468"/>
                  </a:lnTo>
                  <a:lnTo>
                    <a:pt x="791" y="472"/>
                  </a:lnTo>
                  <a:lnTo>
                    <a:pt x="789" y="474"/>
                  </a:lnTo>
                  <a:lnTo>
                    <a:pt x="787" y="474"/>
                  </a:lnTo>
                  <a:lnTo>
                    <a:pt x="783" y="474"/>
                  </a:lnTo>
                  <a:lnTo>
                    <a:pt x="777" y="470"/>
                  </a:lnTo>
                  <a:lnTo>
                    <a:pt x="770" y="462"/>
                  </a:lnTo>
                  <a:lnTo>
                    <a:pt x="760" y="456"/>
                  </a:lnTo>
                  <a:lnTo>
                    <a:pt x="752" y="456"/>
                  </a:lnTo>
                  <a:lnTo>
                    <a:pt x="742" y="462"/>
                  </a:lnTo>
                  <a:lnTo>
                    <a:pt x="734" y="472"/>
                  </a:lnTo>
                  <a:lnTo>
                    <a:pt x="726" y="484"/>
                  </a:lnTo>
                  <a:lnTo>
                    <a:pt x="718" y="496"/>
                  </a:lnTo>
                  <a:lnTo>
                    <a:pt x="708" y="507"/>
                  </a:lnTo>
                  <a:lnTo>
                    <a:pt x="695" y="513"/>
                  </a:lnTo>
                  <a:lnTo>
                    <a:pt x="679" y="513"/>
                  </a:lnTo>
                  <a:lnTo>
                    <a:pt x="657" y="509"/>
                  </a:lnTo>
                  <a:lnTo>
                    <a:pt x="644" y="503"/>
                  </a:lnTo>
                  <a:lnTo>
                    <a:pt x="634" y="494"/>
                  </a:lnTo>
                  <a:lnTo>
                    <a:pt x="622" y="482"/>
                  </a:lnTo>
                  <a:lnTo>
                    <a:pt x="612" y="468"/>
                  </a:lnTo>
                  <a:lnTo>
                    <a:pt x="602" y="454"/>
                  </a:lnTo>
                  <a:lnTo>
                    <a:pt x="592" y="442"/>
                  </a:lnTo>
                  <a:lnTo>
                    <a:pt x="583" y="437"/>
                  </a:lnTo>
                  <a:lnTo>
                    <a:pt x="575" y="440"/>
                  </a:lnTo>
                  <a:lnTo>
                    <a:pt x="571" y="452"/>
                  </a:lnTo>
                  <a:lnTo>
                    <a:pt x="575" y="464"/>
                  </a:lnTo>
                  <a:lnTo>
                    <a:pt x="581" y="478"/>
                  </a:lnTo>
                  <a:lnTo>
                    <a:pt x="588" y="490"/>
                  </a:lnTo>
                  <a:lnTo>
                    <a:pt x="596" y="498"/>
                  </a:lnTo>
                  <a:lnTo>
                    <a:pt x="608" y="509"/>
                  </a:lnTo>
                  <a:lnTo>
                    <a:pt x="618" y="519"/>
                  </a:lnTo>
                  <a:lnTo>
                    <a:pt x="624" y="531"/>
                  </a:lnTo>
                  <a:lnTo>
                    <a:pt x="624" y="541"/>
                  </a:lnTo>
                  <a:lnTo>
                    <a:pt x="612" y="557"/>
                  </a:lnTo>
                  <a:lnTo>
                    <a:pt x="596" y="574"/>
                  </a:lnTo>
                  <a:lnTo>
                    <a:pt x="577" y="588"/>
                  </a:lnTo>
                  <a:lnTo>
                    <a:pt x="557" y="596"/>
                  </a:lnTo>
                  <a:lnTo>
                    <a:pt x="545" y="600"/>
                  </a:lnTo>
                  <a:lnTo>
                    <a:pt x="535" y="598"/>
                  </a:lnTo>
                  <a:lnTo>
                    <a:pt x="533" y="596"/>
                  </a:lnTo>
                  <a:lnTo>
                    <a:pt x="531" y="594"/>
                  </a:lnTo>
                  <a:lnTo>
                    <a:pt x="527" y="592"/>
                  </a:lnTo>
                  <a:lnTo>
                    <a:pt x="525" y="590"/>
                  </a:lnTo>
                  <a:lnTo>
                    <a:pt x="523" y="590"/>
                  </a:lnTo>
                  <a:lnTo>
                    <a:pt x="521" y="590"/>
                  </a:lnTo>
                  <a:lnTo>
                    <a:pt x="520" y="592"/>
                  </a:lnTo>
                  <a:lnTo>
                    <a:pt x="518" y="598"/>
                  </a:lnTo>
                  <a:lnTo>
                    <a:pt x="514" y="608"/>
                  </a:lnTo>
                  <a:lnTo>
                    <a:pt x="504" y="614"/>
                  </a:lnTo>
                  <a:lnTo>
                    <a:pt x="492" y="624"/>
                  </a:lnTo>
                  <a:lnTo>
                    <a:pt x="478" y="637"/>
                  </a:lnTo>
                  <a:lnTo>
                    <a:pt x="466" y="651"/>
                  </a:lnTo>
                  <a:lnTo>
                    <a:pt x="459" y="661"/>
                  </a:lnTo>
                  <a:lnTo>
                    <a:pt x="451" y="667"/>
                  </a:lnTo>
                  <a:lnTo>
                    <a:pt x="441" y="667"/>
                  </a:lnTo>
                  <a:lnTo>
                    <a:pt x="427" y="665"/>
                  </a:lnTo>
                  <a:lnTo>
                    <a:pt x="411" y="667"/>
                  </a:lnTo>
                  <a:lnTo>
                    <a:pt x="390" y="669"/>
                  </a:lnTo>
                  <a:lnTo>
                    <a:pt x="374" y="669"/>
                  </a:lnTo>
                  <a:lnTo>
                    <a:pt x="360" y="675"/>
                  </a:lnTo>
                  <a:lnTo>
                    <a:pt x="348" y="683"/>
                  </a:lnTo>
                  <a:lnTo>
                    <a:pt x="336" y="694"/>
                  </a:lnTo>
                  <a:lnTo>
                    <a:pt x="323" y="704"/>
                  </a:lnTo>
                  <a:lnTo>
                    <a:pt x="299" y="714"/>
                  </a:lnTo>
                  <a:lnTo>
                    <a:pt x="271" y="726"/>
                  </a:lnTo>
                  <a:lnTo>
                    <a:pt x="246" y="734"/>
                  </a:lnTo>
                  <a:lnTo>
                    <a:pt x="226" y="740"/>
                  </a:lnTo>
                  <a:lnTo>
                    <a:pt x="212" y="740"/>
                  </a:lnTo>
                  <a:lnTo>
                    <a:pt x="199" y="740"/>
                  </a:lnTo>
                  <a:lnTo>
                    <a:pt x="185" y="742"/>
                  </a:lnTo>
                  <a:lnTo>
                    <a:pt x="173" y="748"/>
                  </a:lnTo>
                  <a:lnTo>
                    <a:pt x="163" y="759"/>
                  </a:lnTo>
                  <a:lnTo>
                    <a:pt x="153" y="773"/>
                  </a:lnTo>
                  <a:lnTo>
                    <a:pt x="142" y="781"/>
                  </a:lnTo>
                  <a:lnTo>
                    <a:pt x="128" y="787"/>
                  </a:lnTo>
                  <a:lnTo>
                    <a:pt x="116" y="793"/>
                  </a:lnTo>
                  <a:lnTo>
                    <a:pt x="108" y="803"/>
                  </a:lnTo>
                  <a:lnTo>
                    <a:pt x="100" y="816"/>
                  </a:lnTo>
                  <a:lnTo>
                    <a:pt x="92" y="826"/>
                  </a:lnTo>
                  <a:lnTo>
                    <a:pt x="86" y="834"/>
                  </a:lnTo>
                  <a:lnTo>
                    <a:pt x="90" y="844"/>
                  </a:lnTo>
                  <a:lnTo>
                    <a:pt x="104" y="856"/>
                  </a:lnTo>
                  <a:lnTo>
                    <a:pt x="118" y="872"/>
                  </a:lnTo>
                  <a:lnTo>
                    <a:pt x="130" y="891"/>
                  </a:lnTo>
                  <a:lnTo>
                    <a:pt x="138" y="905"/>
                  </a:lnTo>
                  <a:lnTo>
                    <a:pt x="144" y="919"/>
                  </a:lnTo>
                  <a:lnTo>
                    <a:pt x="146" y="931"/>
                  </a:lnTo>
                  <a:lnTo>
                    <a:pt x="140" y="940"/>
                  </a:lnTo>
                  <a:lnTo>
                    <a:pt x="128" y="946"/>
                  </a:lnTo>
                  <a:lnTo>
                    <a:pt x="114" y="954"/>
                  </a:lnTo>
                  <a:lnTo>
                    <a:pt x="96" y="960"/>
                  </a:lnTo>
                  <a:lnTo>
                    <a:pt x="79" y="960"/>
                  </a:lnTo>
                  <a:lnTo>
                    <a:pt x="67" y="956"/>
                  </a:lnTo>
                  <a:lnTo>
                    <a:pt x="51" y="938"/>
                  </a:lnTo>
                  <a:lnTo>
                    <a:pt x="37" y="919"/>
                  </a:lnTo>
                  <a:lnTo>
                    <a:pt x="25" y="901"/>
                  </a:lnTo>
                  <a:lnTo>
                    <a:pt x="18" y="887"/>
                  </a:lnTo>
                  <a:lnTo>
                    <a:pt x="10" y="872"/>
                  </a:lnTo>
                  <a:lnTo>
                    <a:pt x="4" y="854"/>
                  </a:lnTo>
                  <a:lnTo>
                    <a:pt x="2" y="840"/>
                  </a:lnTo>
                  <a:lnTo>
                    <a:pt x="2" y="826"/>
                  </a:lnTo>
                  <a:lnTo>
                    <a:pt x="2" y="812"/>
                  </a:lnTo>
                  <a:lnTo>
                    <a:pt x="4" y="797"/>
                  </a:lnTo>
                  <a:lnTo>
                    <a:pt x="12" y="783"/>
                  </a:lnTo>
                  <a:lnTo>
                    <a:pt x="25" y="765"/>
                  </a:lnTo>
                  <a:lnTo>
                    <a:pt x="31" y="753"/>
                  </a:lnTo>
                  <a:lnTo>
                    <a:pt x="33" y="749"/>
                  </a:lnTo>
                  <a:lnTo>
                    <a:pt x="4" y="746"/>
                  </a:lnTo>
                  <a:lnTo>
                    <a:pt x="0" y="734"/>
                  </a:lnTo>
                  <a:lnTo>
                    <a:pt x="33" y="687"/>
                  </a:lnTo>
                  <a:lnTo>
                    <a:pt x="71" y="675"/>
                  </a:lnTo>
                  <a:lnTo>
                    <a:pt x="77" y="637"/>
                  </a:lnTo>
                  <a:lnTo>
                    <a:pt x="128" y="627"/>
                  </a:lnTo>
                  <a:lnTo>
                    <a:pt x="147" y="612"/>
                  </a:lnTo>
                  <a:lnTo>
                    <a:pt x="147" y="553"/>
                  </a:lnTo>
                  <a:lnTo>
                    <a:pt x="175" y="539"/>
                  </a:lnTo>
                  <a:lnTo>
                    <a:pt x="244" y="478"/>
                  </a:lnTo>
                  <a:lnTo>
                    <a:pt x="238" y="403"/>
                  </a:lnTo>
                  <a:lnTo>
                    <a:pt x="264" y="332"/>
                  </a:lnTo>
                  <a:lnTo>
                    <a:pt x="301" y="307"/>
                  </a:lnTo>
                  <a:lnTo>
                    <a:pt x="297" y="250"/>
                  </a:lnTo>
                  <a:lnTo>
                    <a:pt x="325" y="220"/>
                  </a:lnTo>
                  <a:lnTo>
                    <a:pt x="303" y="157"/>
                  </a:lnTo>
                  <a:lnTo>
                    <a:pt x="329" y="143"/>
                  </a:lnTo>
                  <a:lnTo>
                    <a:pt x="329" y="86"/>
                  </a:lnTo>
                  <a:lnTo>
                    <a:pt x="384" y="78"/>
                  </a:lnTo>
                  <a:lnTo>
                    <a:pt x="484" y="9"/>
                  </a:lnTo>
                  <a:lnTo>
                    <a:pt x="535" y="39"/>
                  </a:lnTo>
                  <a:lnTo>
                    <a:pt x="592" y="9"/>
                  </a:lnTo>
                  <a:lnTo>
                    <a:pt x="624" y="29"/>
                  </a:lnTo>
                  <a:lnTo>
                    <a:pt x="693" y="0"/>
                  </a:lnTo>
                  <a:lnTo>
                    <a:pt x="720" y="27"/>
                  </a:lnTo>
                  <a:lnTo>
                    <a:pt x="681" y="94"/>
                  </a:lnTo>
                  <a:lnTo>
                    <a:pt x="651" y="130"/>
                  </a:lnTo>
                  <a:lnTo>
                    <a:pt x="679" y="151"/>
                  </a:lnTo>
                  <a:lnTo>
                    <a:pt x="740" y="128"/>
                  </a:lnTo>
                  <a:lnTo>
                    <a:pt x="823" y="92"/>
                  </a:lnTo>
                  <a:lnTo>
                    <a:pt x="878" y="120"/>
                  </a:lnTo>
                  <a:lnTo>
                    <a:pt x="895" y="59"/>
                  </a:lnTo>
                  <a:lnTo>
                    <a:pt x="984" y="61"/>
                  </a:lnTo>
                  <a:lnTo>
                    <a:pt x="1053" y="96"/>
                  </a:lnTo>
                  <a:lnTo>
                    <a:pt x="1086" y="161"/>
                  </a:lnTo>
                  <a:lnTo>
                    <a:pt x="1110" y="216"/>
                  </a:lnTo>
                  <a:lnTo>
                    <a:pt x="1128" y="246"/>
                  </a:lnTo>
                </a:path>
              </a:pathLst>
            </a:custGeom>
            <a:solidFill>
              <a:srgbClr val="1DAFE3"/>
            </a:solidFill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79"/>
            <p:cNvSpPr>
              <a:spLocks/>
            </p:cNvSpPr>
            <p:nvPr/>
          </p:nvSpPr>
          <p:spPr bwMode="gray">
            <a:xfrm>
              <a:off x="3636" y="3029"/>
              <a:ext cx="313" cy="413"/>
            </a:xfrm>
            <a:custGeom>
              <a:avLst/>
              <a:gdLst>
                <a:gd name="T0" fmla="*/ 156 w 626"/>
                <a:gd name="T1" fmla="*/ 31 h 825"/>
                <a:gd name="T2" fmla="*/ 154 w 626"/>
                <a:gd name="T3" fmla="*/ 37 h 825"/>
                <a:gd name="T4" fmla="*/ 152 w 626"/>
                <a:gd name="T5" fmla="*/ 44 h 825"/>
                <a:gd name="T6" fmla="*/ 146 w 626"/>
                <a:gd name="T7" fmla="*/ 52 h 825"/>
                <a:gd name="T8" fmla="*/ 138 w 626"/>
                <a:gd name="T9" fmla="*/ 57 h 825"/>
                <a:gd name="T10" fmla="*/ 131 w 626"/>
                <a:gd name="T11" fmla="*/ 61 h 825"/>
                <a:gd name="T12" fmla="*/ 130 w 626"/>
                <a:gd name="T13" fmla="*/ 62 h 825"/>
                <a:gd name="T14" fmla="*/ 132 w 626"/>
                <a:gd name="T15" fmla="*/ 68 h 825"/>
                <a:gd name="T16" fmla="*/ 135 w 626"/>
                <a:gd name="T17" fmla="*/ 75 h 825"/>
                <a:gd name="T18" fmla="*/ 136 w 626"/>
                <a:gd name="T19" fmla="*/ 81 h 825"/>
                <a:gd name="T20" fmla="*/ 136 w 626"/>
                <a:gd name="T21" fmla="*/ 89 h 825"/>
                <a:gd name="T22" fmla="*/ 137 w 626"/>
                <a:gd name="T23" fmla="*/ 95 h 825"/>
                <a:gd name="T24" fmla="*/ 138 w 626"/>
                <a:gd name="T25" fmla="*/ 104 h 825"/>
                <a:gd name="T26" fmla="*/ 131 w 626"/>
                <a:gd name="T27" fmla="*/ 112 h 825"/>
                <a:gd name="T28" fmla="*/ 122 w 626"/>
                <a:gd name="T29" fmla="*/ 120 h 825"/>
                <a:gd name="T30" fmla="*/ 117 w 626"/>
                <a:gd name="T31" fmla="*/ 131 h 825"/>
                <a:gd name="T32" fmla="*/ 115 w 626"/>
                <a:gd name="T33" fmla="*/ 142 h 825"/>
                <a:gd name="T34" fmla="*/ 110 w 626"/>
                <a:gd name="T35" fmla="*/ 151 h 825"/>
                <a:gd name="T36" fmla="*/ 103 w 626"/>
                <a:gd name="T37" fmla="*/ 156 h 825"/>
                <a:gd name="T38" fmla="*/ 94 w 626"/>
                <a:gd name="T39" fmla="*/ 158 h 825"/>
                <a:gd name="T40" fmla="*/ 86 w 626"/>
                <a:gd name="T41" fmla="*/ 161 h 825"/>
                <a:gd name="T42" fmla="*/ 85 w 626"/>
                <a:gd name="T43" fmla="*/ 165 h 825"/>
                <a:gd name="T44" fmla="*/ 89 w 626"/>
                <a:gd name="T45" fmla="*/ 171 h 825"/>
                <a:gd name="T46" fmla="*/ 90 w 626"/>
                <a:gd name="T47" fmla="*/ 176 h 825"/>
                <a:gd name="T48" fmla="*/ 86 w 626"/>
                <a:gd name="T49" fmla="*/ 182 h 825"/>
                <a:gd name="T50" fmla="*/ 80 w 626"/>
                <a:gd name="T51" fmla="*/ 189 h 825"/>
                <a:gd name="T52" fmla="*/ 76 w 626"/>
                <a:gd name="T53" fmla="*/ 193 h 825"/>
                <a:gd name="T54" fmla="*/ 69 w 626"/>
                <a:gd name="T55" fmla="*/ 199 h 825"/>
                <a:gd name="T56" fmla="*/ 61 w 626"/>
                <a:gd name="T57" fmla="*/ 204 h 825"/>
                <a:gd name="T58" fmla="*/ 58 w 626"/>
                <a:gd name="T59" fmla="*/ 207 h 825"/>
                <a:gd name="T60" fmla="*/ 48 w 626"/>
                <a:gd name="T61" fmla="*/ 185 h 825"/>
                <a:gd name="T62" fmla="*/ 22 w 626"/>
                <a:gd name="T63" fmla="*/ 161 h 825"/>
                <a:gd name="T64" fmla="*/ 0 w 626"/>
                <a:gd name="T65" fmla="*/ 146 h 825"/>
                <a:gd name="T66" fmla="*/ 15 w 626"/>
                <a:gd name="T67" fmla="*/ 107 h 825"/>
                <a:gd name="T68" fmla="*/ 20 w 626"/>
                <a:gd name="T69" fmla="*/ 88 h 825"/>
                <a:gd name="T70" fmla="*/ 18 w 626"/>
                <a:gd name="T71" fmla="*/ 67 h 825"/>
                <a:gd name="T72" fmla="*/ 34 w 626"/>
                <a:gd name="T73" fmla="*/ 43 h 825"/>
                <a:gd name="T74" fmla="*/ 42 w 626"/>
                <a:gd name="T75" fmla="*/ 24 h 825"/>
                <a:gd name="T76" fmla="*/ 63 w 626"/>
                <a:gd name="T77" fmla="*/ 17 h 825"/>
                <a:gd name="T78" fmla="*/ 75 w 626"/>
                <a:gd name="T79" fmla="*/ 1 h 825"/>
                <a:gd name="T80" fmla="*/ 92 w 626"/>
                <a:gd name="T81" fmla="*/ 14 h 825"/>
                <a:gd name="T82" fmla="*/ 114 w 626"/>
                <a:gd name="T83" fmla="*/ 32 h 825"/>
                <a:gd name="T84" fmla="*/ 135 w 626"/>
                <a:gd name="T85" fmla="*/ 32 h 825"/>
                <a:gd name="T86" fmla="*/ 151 w 626"/>
                <a:gd name="T87" fmla="*/ 25 h 82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626"/>
                <a:gd name="T133" fmla="*/ 0 h 825"/>
                <a:gd name="T134" fmla="*/ 626 w 626"/>
                <a:gd name="T135" fmla="*/ 825 h 825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626" h="825">
                  <a:moveTo>
                    <a:pt x="626" y="122"/>
                  </a:moveTo>
                  <a:lnTo>
                    <a:pt x="624" y="124"/>
                  </a:lnTo>
                  <a:lnTo>
                    <a:pt x="621" y="134"/>
                  </a:lnTo>
                  <a:lnTo>
                    <a:pt x="615" y="146"/>
                  </a:lnTo>
                  <a:lnTo>
                    <a:pt x="613" y="159"/>
                  </a:lnTo>
                  <a:lnTo>
                    <a:pt x="607" y="173"/>
                  </a:lnTo>
                  <a:lnTo>
                    <a:pt x="597" y="189"/>
                  </a:lnTo>
                  <a:lnTo>
                    <a:pt x="581" y="205"/>
                  </a:lnTo>
                  <a:lnTo>
                    <a:pt x="565" y="216"/>
                  </a:lnTo>
                  <a:lnTo>
                    <a:pt x="550" y="228"/>
                  </a:lnTo>
                  <a:lnTo>
                    <a:pt x="534" y="236"/>
                  </a:lnTo>
                  <a:lnTo>
                    <a:pt x="524" y="242"/>
                  </a:lnTo>
                  <a:lnTo>
                    <a:pt x="520" y="244"/>
                  </a:lnTo>
                  <a:lnTo>
                    <a:pt x="520" y="248"/>
                  </a:lnTo>
                  <a:lnTo>
                    <a:pt x="524" y="258"/>
                  </a:lnTo>
                  <a:lnTo>
                    <a:pt x="528" y="272"/>
                  </a:lnTo>
                  <a:lnTo>
                    <a:pt x="532" y="285"/>
                  </a:lnTo>
                  <a:lnTo>
                    <a:pt x="538" y="299"/>
                  </a:lnTo>
                  <a:lnTo>
                    <a:pt x="542" y="309"/>
                  </a:lnTo>
                  <a:lnTo>
                    <a:pt x="544" y="321"/>
                  </a:lnTo>
                  <a:lnTo>
                    <a:pt x="546" y="339"/>
                  </a:lnTo>
                  <a:lnTo>
                    <a:pt x="544" y="354"/>
                  </a:lnTo>
                  <a:lnTo>
                    <a:pt x="544" y="368"/>
                  </a:lnTo>
                  <a:lnTo>
                    <a:pt x="548" y="380"/>
                  </a:lnTo>
                  <a:lnTo>
                    <a:pt x="550" y="396"/>
                  </a:lnTo>
                  <a:lnTo>
                    <a:pt x="550" y="413"/>
                  </a:lnTo>
                  <a:lnTo>
                    <a:pt x="540" y="429"/>
                  </a:lnTo>
                  <a:lnTo>
                    <a:pt x="522" y="447"/>
                  </a:lnTo>
                  <a:lnTo>
                    <a:pt x="504" y="462"/>
                  </a:lnTo>
                  <a:lnTo>
                    <a:pt x="489" y="480"/>
                  </a:lnTo>
                  <a:lnTo>
                    <a:pt x="479" y="494"/>
                  </a:lnTo>
                  <a:lnTo>
                    <a:pt x="469" y="522"/>
                  </a:lnTo>
                  <a:lnTo>
                    <a:pt x="463" y="549"/>
                  </a:lnTo>
                  <a:lnTo>
                    <a:pt x="459" y="565"/>
                  </a:lnTo>
                  <a:lnTo>
                    <a:pt x="451" y="585"/>
                  </a:lnTo>
                  <a:lnTo>
                    <a:pt x="441" y="602"/>
                  </a:lnTo>
                  <a:lnTo>
                    <a:pt x="428" y="618"/>
                  </a:lnTo>
                  <a:lnTo>
                    <a:pt x="414" y="624"/>
                  </a:lnTo>
                  <a:lnTo>
                    <a:pt x="396" y="630"/>
                  </a:lnTo>
                  <a:lnTo>
                    <a:pt x="376" y="632"/>
                  </a:lnTo>
                  <a:lnTo>
                    <a:pt x="359" y="636"/>
                  </a:lnTo>
                  <a:lnTo>
                    <a:pt x="345" y="642"/>
                  </a:lnTo>
                  <a:lnTo>
                    <a:pt x="337" y="648"/>
                  </a:lnTo>
                  <a:lnTo>
                    <a:pt x="339" y="659"/>
                  </a:lnTo>
                  <a:lnTo>
                    <a:pt x="347" y="669"/>
                  </a:lnTo>
                  <a:lnTo>
                    <a:pt x="357" y="681"/>
                  </a:lnTo>
                  <a:lnTo>
                    <a:pt x="363" y="691"/>
                  </a:lnTo>
                  <a:lnTo>
                    <a:pt x="361" y="701"/>
                  </a:lnTo>
                  <a:lnTo>
                    <a:pt x="353" y="710"/>
                  </a:lnTo>
                  <a:lnTo>
                    <a:pt x="343" y="726"/>
                  </a:lnTo>
                  <a:lnTo>
                    <a:pt x="331" y="742"/>
                  </a:lnTo>
                  <a:lnTo>
                    <a:pt x="319" y="756"/>
                  </a:lnTo>
                  <a:lnTo>
                    <a:pt x="312" y="766"/>
                  </a:lnTo>
                  <a:lnTo>
                    <a:pt x="302" y="771"/>
                  </a:lnTo>
                  <a:lnTo>
                    <a:pt x="290" y="781"/>
                  </a:lnTo>
                  <a:lnTo>
                    <a:pt x="274" y="793"/>
                  </a:lnTo>
                  <a:lnTo>
                    <a:pt x="258" y="805"/>
                  </a:lnTo>
                  <a:lnTo>
                    <a:pt x="245" y="815"/>
                  </a:lnTo>
                  <a:lnTo>
                    <a:pt x="235" y="821"/>
                  </a:lnTo>
                  <a:lnTo>
                    <a:pt x="231" y="825"/>
                  </a:lnTo>
                  <a:lnTo>
                    <a:pt x="215" y="795"/>
                  </a:lnTo>
                  <a:lnTo>
                    <a:pt x="191" y="740"/>
                  </a:lnTo>
                  <a:lnTo>
                    <a:pt x="158" y="675"/>
                  </a:lnTo>
                  <a:lnTo>
                    <a:pt x="89" y="642"/>
                  </a:lnTo>
                  <a:lnTo>
                    <a:pt x="2" y="640"/>
                  </a:lnTo>
                  <a:lnTo>
                    <a:pt x="0" y="581"/>
                  </a:lnTo>
                  <a:lnTo>
                    <a:pt x="28" y="476"/>
                  </a:lnTo>
                  <a:lnTo>
                    <a:pt x="60" y="425"/>
                  </a:lnTo>
                  <a:lnTo>
                    <a:pt x="58" y="376"/>
                  </a:lnTo>
                  <a:lnTo>
                    <a:pt x="77" y="352"/>
                  </a:lnTo>
                  <a:lnTo>
                    <a:pt x="63" y="317"/>
                  </a:lnTo>
                  <a:lnTo>
                    <a:pt x="69" y="266"/>
                  </a:lnTo>
                  <a:lnTo>
                    <a:pt x="126" y="244"/>
                  </a:lnTo>
                  <a:lnTo>
                    <a:pt x="136" y="171"/>
                  </a:lnTo>
                  <a:lnTo>
                    <a:pt x="140" y="116"/>
                  </a:lnTo>
                  <a:lnTo>
                    <a:pt x="170" y="94"/>
                  </a:lnTo>
                  <a:lnTo>
                    <a:pt x="203" y="94"/>
                  </a:lnTo>
                  <a:lnTo>
                    <a:pt x="254" y="65"/>
                  </a:lnTo>
                  <a:lnTo>
                    <a:pt x="298" y="45"/>
                  </a:lnTo>
                  <a:lnTo>
                    <a:pt x="298" y="4"/>
                  </a:lnTo>
                  <a:lnTo>
                    <a:pt x="363" y="0"/>
                  </a:lnTo>
                  <a:lnTo>
                    <a:pt x="367" y="53"/>
                  </a:lnTo>
                  <a:lnTo>
                    <a:pt x="406" y="110"/>
                  </a:lnTo>
                  <a:lnTo>
                    <a:pt x="455" y="126"/>
                  </a:lnTo>
                  <a:lnTo>
                    <a:pt x="495" y="83"/>
                  </a:lnTo>
                  <a:lnTo>
                    <a:pt x="538" y="126"/>
                  </a:lnTo>
                  <a:lnTo>
                    <a:pt x="571" y="122"/>
                  </a:lnTo>
                  <a:lnTo>
                    <a:pt x="603" y="98"/>
                  </a:lnTo>
                  <a:lnTo>
                    <a:pt x="626" y="122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80"/>
            <p:cNvSpPr>
              <a:spLocks/>
            </p:cNvSpPr>
            <p:nvPr/>
          </p:nvSpPr>
          <p:spPr bwMode="gray">
            <a:xfrm>
              <a:off x="3636" y="3029"/>
              <a:ext cx="313" cy="413"/>
            </a:xfrm>
            <a:custGeom>
              <a:avLst/>
              <a:gdLst>
                <a:gd name="T0" fmla="*/ 156 w 626"/>
                <a:gd name="T1" fmla="*/ 31 h 825"/>
                <a:gd name="T2" fmla="*/ 154 w 626"/>
                <a:gd name="T3" fmla="*/ 37 h 825"/>
                <a:gd name="T4" fmla="*/ 152 w 626"/>
                <a:gd name="T5" fmla="*/ 44 h 825"/>
                <a:gd name="T6" fmla="*/ 146 w 626"/>
                <a:gd name="T7" fmla="*/ 52 h 825"/>
                <a:gd name="T8" fmla="*/ 138 w 626"/>
                <a:gd name="T9" fmla="*/ 57 h 825"/>
                <a:gd name="T10" fmla="*/ 131 w 626"/>
                <a:gd name="T11" fmla="*/ 61 h 825"/>
                <a:gd name="T12" fmla="*/ 130 w 626"/>
                <a:gd name="T13" fmla="*/ 62 h 825"/>
                <a:gd name="T14" fmla="*/ 132 w 626"/>
                <a:gd name="T15" fmla="*/ 68 h 825"/>
                <a:gd name="T16" fmla="*/ 135 w 626"/>
                <a:gd name="T17" fmla="*/ 75 h 825"/>
                <a:gd name="T18" fmla="*/ 136 w 626"/>
                <a:gd name="T19" fmla="*/ 81 h 825"/>
                <a:gd name="T20" fmla="*/ 136 w 626"/>
                <a:gd name="T21" fmla="*/ 89 h 825"/>
                <a:gd name="T22" fmla="*/ 137 w 626"/>
                <a:gd name="T23" fmla="*/ 95 h 825"/>
                <a:gd name="T24" fmla="*/ 138 w 626"/>
                <a:gd name="T25" fmla="*/ 104 h 825"/>
                <a:gd name="T26" fmla="*/ 131 w 626"/>
                <a:gd name="T27" fmla="*/ 112 h 825"/>
                <a:gd name="T28" fmla="*/ 122 w 626"/>
                <a:gd name="T29" fmla="*/ 120 h 825"/>
                <a:gd name="T30" fmla="*/ 117 w 626"/>
                <a:gd name="T31" fmla="*/ 131 h 825"/>
                <a:gd name="T32" fmla="*/ 115 w 626"/>
                <a:gd name="T33" fmla="*/ 142 h 825"/>
                <a:gd name="T34" fmla="*/ 110 w 626"/>
                <a:gd name="T35" fmla="*/ 151 h 825"/>
                <a:gd name="T36" fmla="*/ 103 w 626"/>
                <a:gd name="T37" fmla="*/ 156 h 825"/>
                <a:gd name="T38" fmla="*/ 94 w 626"/>
                <a:gd name="T39" fmla="*/ 158 h 825"/>
                <a:gd name="T40" fmla="*/ 86 w 626"/>
                <a:gd name="T41" fmla="*/ 161 h 825"/>
                <a:gd name="T42" fmla="*/ 85 w 626"/>
                <a:gd name="T43" fmla="*/ 165 h 825"/>
                <a:gd name="T44" fmla="*/ 89 w 626"/>
                <a:gd name="T45" fmla="*/ 171 h 825"/>
                <a:gd name="T46" fmla="*/ 90 w 626"/>
                <a:gd name="T47" fmla="*/ 176 h 825"/>
                <a:gd name="T48" fmla="*/ 86 w 626"/>
                <a:gd name="T49" fmla="*/ 182 h 825"/>
                <a:gd name="T50" fmla="*/ 80 w 626"/>
                <a:gd name="T51" fmla="*/ 189 h 825"/>
                <a:gd name="T52" fmla="*/ 76 w 626"/>
                <a:gd name="T53" fmla="*/ 193 h 825"/>
                <a:gd name="T54" fmla="*/ 69 w 626"/>
                <a:gd name="T55" fmla="*/ 199 h 825"/>
                <a:gd name="T56" fmla="*/ 61 w 626"/>
                <a:gd name="T57" fmla="*/ 204 h 825"/>
                <a:gd name="T58" fmla="*/ 58 w 626"/>
                <a:gd name="T59" fmla="*/ 207 h 825"/>
                <a:gd name="T60" fmla="*/ 48 w 626"/>
                <a:gd name="T61" fmla="*/ 185 h 825"/>
                <a:gd name="T62" fmla="*/ 22 w 626"/>
                <a:gd name="T63" fmla="*/ 161 h 825"/>
                <a:gd name="T64" fmla="*/ 0 w 626"/>
                <a:gd name="T65" fmla="*/ 146 h 825"/>
                <a:gd name="T66" fmla="*/ 15 w 626"/>
                <a:gd name="T67" fmla="*/ 107 h 825"/>
                <a:gd name="T68" fmla="*/ 20 w 626"/>
                <a:gd name="T69" fmla="*/ 88 h 825"/>
                <a:gd name="T70" fmla="*/ 18 w 626"/>
                <a:gd name="T71" fmla="*/ 67 h 825"/>
                <a:gd name="T72" fmla="*/ 34 w 626"/>
                <a:gd name="T73" fmla="*/ 43 h 825"/>
                <a:gd name="T74" fmla="*/ 42 w 626"/>
                <a:gd name="T75" fmla="*/ 24 h 825"/>
                <a:gd name="T76" fmla="*/ 63 w 626"/>
                <a:gd name="T77" fmla="*/ 17 h 825"/>
                <a:gd name="T78" fmla="*/ 75 w 626"/>
                <a:gd name="T79" fmla="*/ 1 h 825"/>
                <a:gd name="T80" fmla="*/ 92 w 626"/>
                <a:gd name="T81" fmla="*/ 14 h 825"/>
                <a:gd name="T82" fmla="*/ 114 w 626"/>
                <a:gd name="T83" fmla="*/ 32 h 825"/>
                <a:gd name="T84" fmla="*/ 135 w 626"/>
                <a:gd name="T85" fmla="*/ 32 h 825"/>
                <a:gd name="T86" fmla="*/ 151 w 626"/>
                <a:gd name="T87" fmla="*/ 25 h 82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626"/>
                <a:gd name="T133" fmla="*/ 0 h 825"/>
                <a:gd name="T134" fmla="*/ 626 w 626"/>
                <a:gd name="T135" fmla="*/ 825 h 825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626" h="825">
                  <a:moveTo>
                    <a:pt x="626" y="122"/>
                  </a:moveTo>
                  <a:lnTo>
                    <a:pt x="624" y="124"/>
                  </a:lnTo>
                  <a:lnTo>
                    <a:pt x="621" y="134"/>
                  </a:lnTo>
                  <a:lnTo>
                    <a:pt x="615" y="146"/>
                  </a:lnTo>
                  <a:lnTo>
                    <a:pt x="613" y="159"/>
                  </a:lnTo>
                  <a:lnTo>
                    <a:pt x="607" y="173"/>
                  </a:lnTo>
                  <a:lnTo>
                    <a:pt x="597" y="189"/>
                  </a:lnTo>
                  <a:lnTo>
                    <a:pt x="581" y="205"/>
                  </a:lnTo>
                  <a:lnTo>
                    <a:pt x="565" y="216"/>
                  </a:lnTo>
                  <a:lnTo>
                    <a:pt x="550" y="228"/>
                  </a:lnTo>
                  <a:lnTo>
                    <a:pt x="534" y="236"/>
                  </a:lnTo>
                  <a:lnTo>
                    <a:pt x="524" y="242"/>
                  </a:lnTo>
                  <a:lnTo>
                    <a:pt x="520" y="244"/>
                  </a:lnTo>
                  <a:lnTo>
                    <a:pt x="520" y="248"/>
                  </a:lnTo>
                  <a:lnTo>
                    <a:pt x="524" y="258"/>
                  </a:lnTo>
                  <a:lnTo>
                    <a:pt x="528" y="272"/>
                  </a:lnTo>
                  <a:lnTo>
                    <a:pt x="532" y="285"/>
                  </a:lnTo>
                  <a:lnTo>
                    <a:pt x="538" y="299"/>
                  </a:lnTo>
                  <a:lnTo>
                    <a:pt x="542" y="309"/>
                  </a:lnTo>
                  <a:lnTo>
                    <a:pt x="544" y="321"/>
                  </a:lnTo>
                  <a:lnTo>
                    <a:pt x="546" y="339"/>
                  </a:lnTo>
                  <a:lnTo>
                    <a:pt x="544" y="354"/>
                  </a:lnTo>
                  <a:lnTo>
                    <a:pt x="544" y="368"/>
                  </a:lnTo>
                  <a:lnTo>
                    <a:pt x="548" y="380"/>
                  </a:lnTo>
                  <a:lnTo>
                    <a:pt x="550" y="396"/>
                  </a:lnTo>
                  <a:lnTo>
                    <a:pt x="550" y="413"/>
                  </a:lnTo>
                  <a:lnTo>
                    <a:pt x="540" y="429"/>
                  </a:lnTo>
                  <a:lnTo>
                    <a:pt x="522" y="447"/>
                  </a:lnTo>
                  <a:lnTo>
                    <a:pt x="504" y="462"/>
                  </a:lnTo>
                  <a:lnTo>
                    <a:pt x="489" y="480"/>
                  </a:lnTo>
                  <a:lnTo>
                    <a:pt x="479" y="494"/>
                  </a:lnTo>
                  <a:lnTo>
                    <a:pt x="469" y="522"/>
                  </a:lnTo>
                  <a:lnTo>
                    <a:pt x="463" y="549"/>
                  </a:lnTo>
                  <a:lnTo>
                    <a:pt x="459" y="565"/>
                  </a:lnTo>
                  <a:lnTo>
                    <a:pt x="451" y="585"/>
                  </a:lnTo>
                  <a:lnTo>
                    <a:pt x="441" y="602"/>
                  </a:lnTo>
                  <a:lnTo>
                    <a:pt x="428" y="618"/>
                  </a:lnTo>
                  <a:lnTo>
                    <a:pt x="414" y="624"/>
                  </a:lnTo>
                  <a:lnTo>
                    <a:pt x="396" y="630"/>
                  </a:lnTo>
                  <a:lnTo>
                    <a:pt x="376" y="632"/>
                  </a:lnTo>
                  <a:lnTo>
                    <a:pt x="359" y="636"/>
                  </a:lnTo>
                  <a:lnTo>
                    <a:pt x="345" y="642"/>
                  </a:lnTo>
                  <a:lnTo>
                    <a:pt x="337" y="648"/>
                  </a:lnTo>
                  <a:lnTo>
                    <a:pt x="339" y="659"/>
                  </a:lnTo>
                  <a:lnTo>
                    <a:pt x="347" y="669"/>
                  </a:lnTo>
                  <a:lnTo>
                    <a:pt x="357" y="681"/>
                  </a:lnTo>
                  <a:lnTo>
                    <a:pt x="363" y="691"/>
                  </a:lnTo>
                  <a:lnTo>
                    <a:pt x="361" y="701"/>
                  </a:lnTo>
                  <a:lnTo>
                    <a:pt x="353" y="710"/>
                  </a:lnTo>
                  <a:lnTo>
                    <a:pt x="343" y="726"/>
                  </a:lnTo>
                  <a:lnTo>
                    <a:pt x="331" y="742"/>
                  </a:lnTo>
                  <a:lnTo>
                    <a:pt x="319" y="756"/>
                  </a:lnTo>
                  <a:lnTo>
                    <a:pt x="312" y="766"/>
                  </a:lnTo>
                  <a:lnTo>
                    <a:pt x="302" y="771"/>
                  </a:lnTo>
                  <a:lnTo>
                    <a:pt x="290" y="781"/>
                  </a:lnTo>
                  <a:lnTo>
                    <a:pt x="274" y="793"/>
                  </a:lnTo>
                  <a:lnTo>
                    <a:pt x="258" y="805"/>
                  </a:lnTo>
                  <a:lnTo>
                    <a:pt x="245" y="815"/>
                  </a:lnTo>
                  <a:lnTo>
                    <a:pt x="235" y="821"/>
                  </a:lnTo>
                  <a:lnTo>
                    <a:pt x="231" y="825"/>
                  </a:lnTo>
                  <a:lnTo>
                    <a:pt x="215" y="795"/>
                  </a:lnTo>
                  <a:lnTo>
                    <a:pt x="191" y="740"/>
                  </a:lnTo>
                  <a:lnTo>
                    <a:pt x="158" y="675"/>
                  </a:lnTo>
                  <a:lnTo>
                    <a:pt x="89" y="642"/>
                  </a:lnTo>
                  <a:lnTo>
                    <a:pt x="2" y="640"/>
                  </a:lnTo>
                  <a:lnTo>
                    <a:pt x="0" y="581"/>
                  </a:lnTo>
                  <a:lnTo>
                    <a:pt x="28" y="476"/>
                  </a:lnTo>
                  <a:lnTo>
                    <a:pt x="60" y="425"/>
                  </a:lnTo>
                  <a:lnTo>
                    <a:pt x="58" y="376"/>
                  </a:lnTo>
                  <a:lnTo>
                    <a:pt x="77" y="352"/>
                  </a:lnTo>
                  <a:lnTo>
                    <a:pt x="63" y="317"/>
                  </a:lnTo>
                  <a:lnTo>
                    <a:pt x="69" y="266"/>
                  </a:lnTo>
                  <a:lnTo>
                    <a:pt x="126" y="244"/>
                  </a:lnTo>
                  <a:lnTo>
                    <a:pt x="136" y="171"/>
                  </a:lnTo>
                  <a:lnTo>
                    <a:pt x="140" y="116"/>
                  </a:lnTo>
                  <a:lnTo>
                    <a:pt x="170" y="94"/>
                  </a:lnTo>
                  <a:lnTo>
                    <a:pt x="203" y="94"/>
                  </a:lnTo>
                  <a:lnTo>
                    <a:pt x="254" y="65"/>
                  </a:lnTo>
                  <a:lnTo>
                    <a:pt x="298" y="45"/>
                  </a:lnTo>
                  <a:lnTo>
                    <a:pt x="298" y="4"/>
                  </a:lnTo>
                  <a:lnTo>
                    <a:pt x="363" y="0"/>
                  </a:lnTo>
                  <a:lnTo>
                    <a:pt x="367" y="53"/>
                  </a:lnTo>
                  <a:lnTo>
                    <a:pt x="406" y="110"/>
                  </a:lnTo>
                  <a:lnTo>
                    <a:pt x="455" y="126"/>
                  </a:lnTo>
                  <a:lnTo>
                    <a:pt x="495" y="83"/>
                  </a:lnTo>
                  <a:lnTo>
                    <a:pt x="538" y="126"/>
                  </a:lnTo>
                  <a:lnTo>
                    <a:pt x="571" y="122"/>
                  </a:lnTo>
                  <a:lnTo>
                    <a:pt x="603" y="98"/>
                  </a:lnTo>
                  <a:lnTo>
                    <a:pt x="626" y="122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81"/>
            <p:cNvSpPr>
              <a:spLocks/>
            </p:cNvSpPr>
            <p:nvPr/>
          </p:nvSpPr>
          <p:spPr bwMode="gray">
            <a:xfrm>
              <a:off x="3746" y="2774"/>
              <a:ext cx="283" cy="318"/>
            </a:xfrm>
            <a:custGeom>
              <a:avLst/>
              <a:gdLst>
                <a:gd name="T0" fmla="*/ 109 w 565"/>
                <a:gd name="T1" fmla="*/ 11 h 638"/>
                <a:gd name="T2" fmla="*/ 106 w 565"/>
                <a:gd name="T3" fmla="*/ 11 h 638"/>
                <a:gd name="T4" fmla="*/ 103 w 565"/>
                <a:gd name="T5" fmla="*/ 14 h 638"/>
                <a:gd name="T6" fmla="*/ 100 w 565"/>
                <a:gd name="T7" fmla="*/ 21 h 638"/>
                <a:gd name="T8" fmla="*/ 99 w 565"/>
                <a:gd name="T9" fmla="*/ 28 h 638"/>
                <a:gd name="T10" fmla="*/ 96 w 565"/>
                <a:gd name="T11" fmla="*/ 31 h 638"/>
                <a:gd name="T12" fmla="*/ 90 w 565"/>
                <a:gd name="T13" fmla="*/ 29 h 638"/>
                <a:gd name="T14" fmla="*/ 84 w 565"/>
                <a:gd name="T15" fmla="*/ 26 h 638"/>
                <a:gd name="T16" fmla="*/ 80 w 565"/>
                <a:gd name="T17" fmla="*/ 26 h 638"/>
                <a:gd name="T18" fmla="*/ 82 w 565"/>
                <a:gd name="T19" fmla="*/ 32 h 638"/>
                <a:gd name="T20" fmla="*/ 87 w 565"/>
                <a:gd name="T21" fmla="*/ 36 h 638"/>
                <a:gd name="T22" fmla="*/ 93 w 565"/>
                <a:gd name="T23" fmla="*/ 38 h 638"/>
                <a:gd name="T24" fmla="*/ 101 w 565"/>
                <a:gd name="T25" fmla="*/ 35 h 638"/>
                <a:gd name="T26" fmla="*/ 104 w 565"/>
                <a:gd name="T27" fmla="*/ 31 h 638"/>
                <a:gd name="T28" fmla="*/ 106 w 565"/>
                <a:gd name="T29" fmla="*/ 25 h 638"/>
                <a:gd name="T30" fmla="*/ 110 w 565"/>
                <a:gd name="T31" fmla="*/ 24 h 638"/>
                <a:gd name="T32" fmla="*/ 117 w 565"/>
                <a:gd name="T33" fmla="*/ 30 h 638"/>
                <a:gd name="T34" fmla="*/ 126 w 565"/>
                <a:gd name="T35" fmla="*/ 34 h 638"/>
                <a:gd name="T36" fmla="*/ 131 w 565"/>
                <a:gd name="T37" fmla="*/ 36 h 638"/>
                <a:gd name="T38" fmla="*/ 138 w 565"/>
                <a:gd name="T39" fmla="*/ 38 h 638"/>
                <a:gd name="T40" fmla="*/ 142 w 565"/>
                <a:gd name="T41" fmla="*/ 44 h 638"/>
                <a:gd name="T42" fmla="*/ 139 w 565"/>
                <a:gd name="T43" fmla="*/ 51 h 638"/>
                <a:gd name="T44" fmla="*/ 133 w 565"/>
                <a:gd name="T45" fmla="*/ 58 h 638"/>
                <a:gd name="T46" fmla="*/ 130 w 565"/>
                <a:gd name="T47" fmla="*/ 60 h 638"/>
                <a:gd name="T48" fmla="*/ 134 w 565"/>
                <a:gd name="T49" fmla="*/ 60 h 638"/>
                <a:gd name="T50" fmla="*/ 139 w 565"/>
                <a:gd name="T51" fmla="*/ 60 h 638"/>
                <a:gd name="T52" fmla="*/ 141 w 565"/>
                <a:gd name="T53" fmla="*/ 63 h 638"/>
                <a:gd name="T54" fmla="*/ 136 w 565"/>
                <a:gd name="T55" fmla="*/ 67 h 638"/>
                <a:gd name="T56" fmla="*/ 129 w 565"/>
                <a:gd name="T57" fmla="*/ 71 h 638"/>
                <a:gd name="T58" fmla="*/ 126 w 565"/>
                <a:gd name="T59" fmla="*/ 73 h 638"/>
                <a:gd name="T60" fmla="*/ 129 w 565"/>
                <a:gd name="T61" fmla="*/ 73 h 638"/>
                <a:gd name="T62" fmla="*/ 135 w 565"/>
                <a:gd name="T63" fmla="*/ 78 h 638"/>
                <a:gd name="T64" fmla="*/ 136 w 565"/>
                <a:gd name="T65" fmla="*/ 88 h 638"/>
                <a:gd name="T66" fmla="*/ 138 w 565"/>
                <a:gd name="T67" fmla="*/ 98 h 638"/>
                <a:gd name="T68" fmla="*/ 141 w 565"/>
                <a:gd name="T69" fmla="*/ 104 h 638"/>
                <a:gd name="T70" fmla="*/ 141 w 565"/>
                <a:gd name="T71" fmla="*/ 108 h 638"/>
                <a:gd name="T72" fmla="*/ 136 w 565"/>
                <a:gd name="T73" fmla="*/ 112 h 638"/>
                <a:gd name="T74" fmla="*/ 129 w 565"/>
                <a:gd name="T75" fmla="*/ 111 h 638"/>
                <a:gd name="T76" fmla="*/ 123 w 565"/>
                <a:gd name="T77" fmla="*/ 110 h 638"/>
                <a:gd name="T78" fmla="*/ 119 w 565"/>
                <a:gd name="T79" fmla="*/ 116 h 638"/>
                <a:gd name="T80" fmla="*/ 118 w 565"/>
                <a:gd name="T81" fmla="*/ 122 h 638"/>
                <a:gd name="T82" fmla="*/ 116 w 565"/>
                <a:gd name="T83" fmla="*/ 129 h 638"/>
                <a:gd name="T84" fmla="*/ 113 w 565"/>
                <a:gd name="T85" fmla="*/ 136 h 638"/>
                <a:gd name="T86" fmla="*/ 112 w 565"/>
                <a:gd name="T87" fmla="*/ 146 h 638"/>
                <a:gd name="T88" fmla="*/ 112 w 565"/>
                <a:gd name="T89" fmla="*/ 150 h 638"/>
                <a:gd name="T90" fmla="*/ 102 w 565"/>
                <a:gd name="T91" fmla="*/ 158 h 638"/>
                <a:gd name="T92" fmla="*/ 88 w 565"/>
                <a:gd name="T93" fmla="*/ 158 h 638"/>
                <a:gd name="T94" fmla="*/ 69 w 565"/>
                <a:gd name="T95" fmla="*/ 148 h 638"/>
                <a:gd name="T96" fmla="*/ 47 w 565"/>
                <a:gd name="T97" fmla="*/ 155 h 638"/>
                <a:gd name="T98" fmla="*/ 35 w 565"/>
                <a:gd name="T99" fmla="*/ 128 h 638"/>
                <a:gd name="T100" fmla="*/ 20 w 565"/>
                <a:gd name="T101" fmla="*/ 113 h 638"/>
                <a:gd name="T102" fmla="*/ 5 w 565"/>
                <a:gd name="T103" fmla="*/ 83 h 638"/>
                <a:gd name="T104" fmla="*/ 27 w 565"/>
                <a:gd name="T105" fmla="*/ 49 h 638"/>
                <a:gd name="T106" fmla="*/ 42 w 565"/>
                <a:gd name="T107" fmla="*/ 36 h 638"/>
                <a:gd name="T108" fmla="*/ 46 w 565"/>
                <a:gd name="T109" fmla="*/ 12 h 638"/>
                <a:gd name="T110" fmla="*/ 56 w 565"/>
                <a:gd name="T111" fmla="*/ 0 h 638"/>
                <a:gd name="T112" fmla="*/ 76 w 565"/>
                <a:gd name="T113" fmla="*/ 7 h 638"/>
                <a:gd name="T114" fmla="*/ 96 w 565"/>
                <a:gd name="T115" fmla="*/ 1 h 638"/>
                <a:gd name="T116" fmla="*/ 109 w 565"/>
                <a:gd name="T117" fmla="*/ 11 h 63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565"/>
                <a:gd name="T178" fmla="*/ 0 h 638"/>
                <a:gd name="T179" fmla="*/ 565 w 565"/>
                <a:gd name="T180" fmla="*/ 638 h 63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565" h="638">
                  <a:moveTo>
                    <a:pt x="433" y="44"/>
                  </a:moveTo>
                  <a:lnTo>
                    <a:pt x="433" y="44"/>
                  </a:lnTo>
                  <a:lnTo>
                    <a:pt x="429" y="46"/>
                  </a:lnTo>
                  <a:lnTo>
                    <a:pt x="423" y="47"/>
                  </a:lnTo>
                  <a:lnTo>
                    <a:pt x="417" y="53"/>
                  </a:lnTo>
                  <a:lnTo>
                    <a:pt x="411" y="59"/>
                  </a:lnTo>
                  <a:lnTo>
                    <a:pt x="403" y="69"/>
                  </a:lnTo>
                  <a:lnTo>
                    <a:pt x="398" y="85"/>
                  </a:lnTo>
                  <a:lnTo>
                    <a:pt x="396" y="99"/>
                  </a:lnTo>
                  <a:lnTo>
                    <a:pt x="394" y="112"/>
                  </a:lnTo>
                  <a:lnTo>
                    <a:pt x="392" y="122"/>
                  </a:lnTo>
                  <a:lnTo>
                    <a:pt x="384" y="126"/>
                  </a:lnTo>
                  <a:lnTo>
                    <a:pt x="372" y="122"/>
                  </a:lnTo>
                  <a:lnTo>
                    <a:pt x="360" y="118"/>
                  </a:lnTo>
                  <a:lnTo>
                    <a:pt x="346" y="110"/>
                  </a:lnTo>
                  <a:lnTo>
                    <a:pt x="335" y="107"/>
                  </a:lnTo>
                  <a:lnTo>
                    <a:pt x="325" y="105"/>
                  </a:lnTo>
                  <a:lnTo>
                    <a:pt x="319" y="107"/>
                  </a:lnTo>
                  <a:lnTo>
                    <a:pt x="317" y="118"/>
                  </a:lnTo>
                  <a:lnTo>
                    <a:pt x="325" y="128"/>
                  </a:lnTo>
                  <a:lnTo>
                    <a:pt x="337" y="138"/>
                  </a:lnTo>
                  <a:lnTo>
                    <a:pt x="346" y="146"/>
                  </a:lnTo>
                  <a:lnTo>
                    <a:pt x="358" y="152"/>
                  </a:lnTo>
                  <a:lnTo>
                    <a:pt x="372" y="154"/>
                  </a:lnTo>
                  <a:lnTo>
                    <a:pt x="388" y="150"/>
                  </a:lnTo>
                  <a:lnTo>
                    <a:pt x="402" y="142"/>
                  </a:lnTo>
                  <a:lnTo>
                    <a:pt x="407" y="134"/>
                  </a:lnTo>
                  <a:lnTo>
                    <a:pt x="413" y="124"/>
                  </a:lnTo>
                  <a:lnTo>
                    <a:pt x="417" y="112"/>
                  </a:lnTo>
                  <a:lnTo>
                    <a:pt x="423" y="103"/>
                  </a:lnTo>
                  <a:lnTo>
                    <a:pt x="429" y="97"/>
                  </a:lnTo>
                  <a:lnTo>
                    <a:pt x="437" y="97"/>
                  </a:lnTo>
                  <a:lnTo>
                    <a:pt x="447" y="105"/>
                  </a:lnTo>
                  <a:lnTo>
                    <a:pt x="468" y="122"/>
                  </a:lnTo>
                  <a:lnTo>
                    <a:pt x="486" y="132"/>
                  </a:lnTo>
                  <a:lnTo>
                    <a:pt x="502" y="138"/>
                  </a:lnTo>
                  <a:lnTo>
                    <a:pt x="514" y="142"/>
                  </a:lnTo>
                  <a:lnTo>
                    <a:pt x="524" y="144"/>
                  </a:lnTo>
                  <a:lnTo>
                    <a:pt x="537" y="148"/>
                  </a:lnTo>
                  <a:lnTo>
                    <a:pt x="549" y="154"/>
                  </a:lnTo>
                  <a:lnTo>
                    <a:pt x="559" y="164"/>
                  </a:lnTo>
                  <a:lnTo>
                    <a:pt x="565" y="177"/>
                  </a:lnTo>
                  <a:lnTo>
                    <a:pt x="561" y="191"/>
                  </a:lnTo>
                  <a:lnTo>
                    <a:pt x="553" y="207"/>
                  </a:lnTo>
                  <a:lnTo>
                    <a:pt x="543" y="221"/>
                  </a:lnTo>
                  <a:lnTo>
                    <a:pt x="531" y="232"/>
                  </a:lnTo>
                  <a:lnTo>
                    <a:pt x="524" y="240"/>
                  </a:lnTo>
                  <a:lnTo>
                    <a:pt x="520" y="242"/>
                  </a:lnTo>
                  <a:lnTo>
                    <a:pt x="524" y="242"/>
                  </a:lnTo>
                  <a:lnTo>
                    <a:pt x="533" y="242"/>
                  </a:lnTo>
                  <a:lnTo>
                    <a:pt x="543" y="240"/>
                  </a:lnTo>
                  <a:lnTo>
                    <a:pt x="555" y="242"/>
                  </a:lnTo>
                  <a:lnTo>
                    <a:pt x="561" y="246"/>
                  </a:lnTo>
                  <a:lnTo>
                    <a:pt x="561" y="252"/>
                  </a:lnTo>
                  <a:lnTo>
                    <a:pt x="555" y="262"/>
                  </a:lnTo>
                  <a:lnTo>
                    <a:pt x="543" y="270"/>
                  </a:lnTo>
                  <a:lnTo>
                    <a:pt x="529" y="278"/>
                  </a:lnTo>
                  <a:lnTo>
                    <a:pt x="516" y="286"/>
                  </a:lnTo>
                  <a:lnTo>
                    <a:pt x="506" y="290"/>
                  </a:lnTo>
                  <a:lnTo>
                    <a:pt x="502" y="292"/>
                  </a:lnTo>
                  <a:lnTo>
                    <a:pt x="506" y="292"/>
                  </a:lnTo>
                  <a:lnTo>
                    <a:pt x="516" y="295"/>
                  </a:lnTo>
                  <a:lnTo>
                    <a:pt x="528" y="303"/>
                  </a:lnTo>
                  <a:lnTo>
                    <a:pt x="537" y="315"/>
                  </a:lnTo>
                  <a:lnTo>
                    <a:pt x="541" y="329"/>
                  </a:lnTo>
                  <a:lnTo>
                    <a:pt x="543" y="353"/>
                  </a:lnTo>
                  <a:lnTo>
                    <a:pt x="543" y="374"/>
                  </a:lnTo>
                  <a:lnTo>
                    <a:pt x="549" y="396"/>
                  </a:lnTo>
                  <a:lnTo>
                    <a:pt x="555" y="408"/>
                  </a:lnTo>
                  <a:lnTo>
                    <a:pt x="561" y="418"/>
                  </a:lnTo>
                  <a:lnTo>
                    <a:pt x="565" y="425"/>
                  </a:lnTo>
                  <a:lnTo>
                    <a:pt x="563" y="435"/>
                  </a:lnTo>
                  <a:lnTo>
                    <a:pt x="553" y="445"/>
                  </a:lnTo>
                  <a:lnTo>
                    <a:pt x="541" y="451"/>
                  </a:lnTo>
                  <a:lnTo>
                    <a:pt x="528" y="449"/>
                  </a:lnTo>
                  <a:lnTo>
                    <a:pt x="514" y="445"/>
                  </a:lnTo>
                  <a:lnTo>
                    <a:pt x="502" y="441"/>
                  </a:lnTo>
                  <a:lnTo>
                    <a:pt x="490" y="443"/>
                  </a:lnTo>
                  <a:lnTo>
                    <a:pt x="482" y="453"/>
                  </a:lnTo>
                  <a:lnTo>
                    <a:pt x="476" y="465"/>
                  </a:lnTo>
                  <a:lnTo>
                    <a:pt x="474" y="479"/>
                  </a:lnTo>
                  <a:lnTo>
                    <a:pt x="472" y="492"/>
                  </a:lnTo>
                  <a:lnTo>
                    <a:pt x="470" y="506"/>
                  </a:lnTo>
                  <a:lnTo>
                    <a:pt x="463" y="518"/>
                  </a:lnTo>
                  <a:lnTo>
                    <a:pt x="457" y="532"/>
                  </a:lnTo>
                  <a:lnTo>
                    <a:pt x="449" y="545"/>
                  </a:lnTo>
                  <a:lnTo>
                    <a:pt x="447" y="567"/>
                  </a:lnTo>
                  <a:lnTo>
                    <a:pt x="445" y="587"/>
                  </a:lnTo>
                  <a:lnTo>
                    <a:pt x="445" y="599"/>
                  </a:lnTo>
                  <a:lnTo>
                    <a:pt x="445" y="604"/>
                  </a:lnTo>
                  <a:lnTo>
                    <a:pt x="445" y="606"/>
                  </a:lnTo>
                  <a:lnTo>
                    <a:pt x="405" y="634"/>
                  </a:lnTo>
                  <a:lnTo>
                    <a:pt x="382" y="610"/>
                  </a:lnTo>
                  <a:lnTo>
                    <a:pt x="350" y="634"/>
                  </a:lnTo>
                  <a:lnTo>
                    <a:pt x="317" y="638"/>
                  </a:lnTo>
                  <a:lnTo>
                    <a:pt x="274" y="595"/>
                  </a:lnTo>
                  <a:lnTo>
                    <a:pt x="234" y="638"/>
                  </a:lnTo>
                  <a:lnTo>
                    <a:pt x="185" y="622"/>
                  </a:lnTo>
                  <a:lnTo>
                    <a:pt x="146" y="565"/>
                  </a:lnTo>
                  <a:lnTo>
                    <a:pt x="140" y="514"/>
                  </a:lnTo>
                  <a:lnTo>
                    <a:pt x="91" y="514"/>
                  </a:lnTo>
                  <a:lnTo>
                    <a:pt x="77" y="453"/>
                  </a:lnTo>
                  <a:lnTo>
                    <a:pt x="0" y="394"/>
                  </a:lnTo>
                  <a:lnTo>
                    <a:pt x="18" y="333"/>
                  </a:lnTo>
                  <a:lnTo>
                    <a:pt x="77" y="272"/>
                  </a:lnTo>
                  <a:lnTo>
                    <a:pt x="106" y="199"/>
                  </a:lnTo>
                  <a:lnTo>
                    <a:pt x="134" y="156"/>
                  </a:lnTo>
                  <a:lnTo>
                    <a:pt x="165" y="144"/>
                  </a:lnTo>
                  <a:lnTo>
                    <a:pt x="144" y="101"/>
                  </a:lnTo>
                  <a:lnTo>
                    <a:pt x="183" y="51"/>
                  </a:lnTo>
                  <a:lnTo>
                    <a:pt x="179" y="8"/>
                  </a:lnTo>
                  <a:lnTo>
                    <a:pt x="224" y="0"/>
                  </a:lnTo>
                  <a:lnTo>
                    <a:pt x="252" y="34"/>
                  </a:lnTo>
                  <a:lnTo>
                    <a:pt x="301" y="30"/>
                  </a:lnTo>
                  <a:lnTo>
                    <a:pt x="344" y="20"/>
                  </a:lnTo>
                  <a:lnTo>
                    <a:pt x="384" y="4"/>
                  </a:lnTo>
                  <a:lnTo>
                    <a:pt x="415" y="22"/>
                  </a:lnTo>
                  <a:lnTo>
                    <a:pt x="433" y="44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82"/>
            <p:cNvSpPr>
              <a:spLocks/>
            </p:cNvSpPr>
            <p:nvPr/>
          </p:nvSpPr>
          <p:spPr bwMode="gray">
            <a:xfrm>
              <a:off x="3746" y="2774"/>
              <a:ext cx="283" cy="318"/>
            </a:xfrm>
            <a:custGeom>
              <a:avLst/>
              <a:gdLst>
                <a:gd name="T0" fmla="*/ 109 w 565"/>
                <a:gd name="T1" fmla="*/ 11 h 638"/>
                <a:gd name="T2" fmla="*/ 106 w 565"/>
                <a:gd name="T3" fmla="*/ 11 h 638"/>
                <a:gd name="T4" fmla="*/ 103 w 565"/>
                <a:gd name="T5" fmla="*/ 14 h 638"/>
                <a:gd name="T6" fmla="*/ 100 w 565"/>
                <a:gd name="T7" fmla="*/ 21 h 638"/>
                <a:gd name="T8" fmla="*/ 99 w 565"/>
                <a:gd name="T9" fmla="*/ 28 h 638"/>
                <a:gd name="T10" fmla="*/ 96 w 565"/>
                <a:gd name="T11" fmla="*/ 31 h 638"/>
                <a:gd name="T12" fmla="*/ 90 w 565"/>
                <a:gd name="T13" fmla="*/ 29 h 638"/>
                <a:gd name="T14" fmla="*/ 84 w 565"/>
                <a:gd name="T15" fmla="*/ 26 h 638"/>
                <a:gd name="T16" fmla="*/ 80 w 565"/>
                <a:gd name="T17" fmla="*/ 26 h 638"/>
                <a:gd name="T18" fmla="*/ 82 w 565"/>
                <a:gd name="T19" fmla="*/ 32 h 638"/>
                <a:gd name="T20" fmla="*/ 87 w 565"/>
                <a:gd name="T21" fmla="*/ 36 h 638"/>
                <a:gd name="T22" fmla="*/ 93 w 565"/>
                <a:gd name="T23" fmla="*/ 38 h 638"/>
                <a:gd name="T24" fmla="*/ 101 w 565"/>
                <a:gd name="T25" fmla="*/ 35 h 638"/>
                <a:gd name="T26" fmla="*/ 104 w 565"/>
                <a:gd name="T27" fmla="*/ 31 h 638"/>
                <a:gd name="T28" fmla="*/ 106 w 565"/>
                <a:gd name="T29" fmla="*/ 25 h 638"/>
                <a:gd name="T30" fmla="*/ 110 w 565"/>
                <a:gd name="T31" fmla="*/ 24 h 638"/>
                <a:gd name="T32" fmla="*/ 117 w 565"/>
                <a:gd name="T33" fmla="*/ 30 h 638"/>
                <a:gd name="T34" fmla="*/ 126 w 565"/>
                <a:gd name="T35" fmla="*/ 34 h 638"/>
                <a:gd name="T36" fmla="*/ 131 w 565"/>
                <a:gd name="T37" fmla="*/ 36 h 638"/>
                <a:gd name="T38" fmla="*/ 138 w 565"/>
                <a:gd name="T39" fmla="*/ 38 h 638"/>
                <a:gd name="T40" fmla="*/ 142 w 565"/>
                <a:gd name="T41" fmla="*/ 44 h 638"/>
                <a:gd name="T42" fmla="*/ 139 w 565"/>
                <a:gd name="T43" fmla="*/ 51 h 638"/>
                <a:gd name="T44" fmla="*/ 133 w 565"/>
                <a:gd name="T45" fmla="*/ 58 h 638"/>
                <a:gd name="T46" fmla="*/ 130 w 565"/>
                <a:gd name="T47" fmla="*/ 60 h 638"/>
                <a:gd name="T48" fmla="*/ 134 w 565"/>
                <a:gd name="T49" fmla="*/ 60 h 638"/>
                <a:gd name="T50" fmla="*/ 139 w 565"/>
                <a:gd name="T51" fmla="*/ 60 h 638"/>
                <a:gd name="T52" fmla="*/ 141 w 565"/>
                <a:gd name="T53" fmla="*/ 63 h 638"/>
                <a:gd name="T54" fmla="*/ 136 w 565"/>
                <a:gd name="T55" fmla="*/ 67 h 638"/>
                <a:gd name="T56" fmla="*/ 129 w 565"/>
                <a:gd name="T57" fmla="*/ 71 h 638"/>
                <a:gd name="T58" fmla="*/ 126 w 565"/>
                <a:gd name="T59" fmla="*/ 73 h 638"/>
                <a:gd name="T60" fmla="*/ 129 w 565"/>
                <a:gd name="T61" fmla="*/ 73 h 638"/>
                <a:gd name="T62" fmla="*/ 135 w 565"/>
                <a:gd name="T63" fmla="*/ 78 h 638"/>
                <a:gd name="T64" fmla="*/ 136 w 565"/>
                <a:gd name="T65" fmla="*/ 88 h 638"/>
                <a:gd name="T66" fmla="*/ 138 w 565"/>
                <a:gd name="T67" fmla="*/ 98 h 638"/>
                <a:gd name="T68" fmla="*/ 141 w 565"/>
                <a:gd name="T69" fmla="*/ 104 h 638"/>
                <a:gd name="T70" fmla="*/ 141 w 565"/>
                <a:gd name="T71" fmla="*/ 108 h 638"/>
                <a:gd name="T72" fmla="*/ 136 w 565"/>
                <a:gd name="T73" fmla="*/ 112 h 638"/>
                <a:gd name="T74" fmla="*/ 129 w 565"/>
                <a:gd name="T75" fmla="*/ 111 h 638"/>
                <a:gd name="T76" fmla="*/ 123 w 565"/>
                <a:gd name="T77" fmla="*/ 110 h 638"/>
                <a:gd name="T78" fmla="*/ 119 w 565"/>
                <a:gd name="T79" fmla="*/ 116 h 638"/>
                <a:gd name="T80" fmla="*/ 118 w 565"/>
                <a:gd name="T81" fmla="*/ 122 h 638"/>
                <a:gd name="T82" fmla="*/ 116 w 565"/>
                <a:gd name="T83" fmla="*/ 129 h 638"/>
                <a:gd name="T84" fmla="*/ 113 w 565"/>
                <a:gd name="T85" fmla="*/ 136 h 638"/>
                <a:gd name="T86" fmla="*/ 112 w 565"/>
                <a:gd name="T87" fmla="*/ 146 h 638"/>
                <a:gd name="T88" fmla="*/ 112 w 565"/>
                <a:gd name="T89" fmla="*/ 150 h 638"/>
                <a:gd name="T90" fmla="*/ 102 w 565"/>
                <a:gd name="T91" fmla="*/ 158 h 638"/>
                <a:gd name="T92" fmla="*/ 88 w 565"/>
                <a:gd name="T93" fmla="*/ 158 h 638"/>
                <a:gd name="T94" fmla="*/ 69 w 565"/>
                <a:gd name="T95" fmla="*/ 148 h 638"/>
                <a:gd name="T96" fmla="*/ 47 w 565"/>
                <a:gd name="T97" fmla="*/ 155 h 638"/>
                <a:gd name="T98" fmla="*/ 35 w 565"/>
                <a:gd name="T99" fmla="*/ 128 h 638"/>
                <a:gd name="T100" fmla="*/ 20 w 565"/>
                <a:gd name="T101" fmla="*/ 113 h 638"/>
                <a:gd name="T102" fmla="*/ 5 w 565"/>
                <a:gd name="T103" fmla="*/ 83 h 638"/>
                <a:gd name="T104" fmla="*/ 27 w 565"/>
                <a:gd name="T105" fmla="*/ 49 h 638"/>
                <a:gd name="T106" fmla="*/ 42 w 565"/>
                <a:gd name="T107" fmla="*/ 36 h 638"/>
                <a:gd name="T108" fmla="*/ 46 w 565"/>
                <a:gd name="T109" fmla="*/ 12 h 638"/>
                <a:gd name="T110" fmla="*/ 56 w 565"/>
                <a:gd name="T111" fmla="*/ 0 h 638"/>
                <a:gd name="T112" fmla="*/ 76 w 565"/>
                <a:gd name="T113" fmla="*/ 7 h 638"/>
                <a:gd name="T114" fmla="*/ 96 w 565"/>
                <a:gd name="T115" fmla="*/ 1 h 638"/>
                <a:gd name="T116" fmla="*/ 109 w 565"/>
                <a:gd name="T117" fmla="*/ 11 h 63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565"/>
                <a:gd name="T178" fmla="*/ 0 h 638"/>
                <a:gd name="T179" fmla="*/ 565 w 565"/>
                <a:gd name="T180" fmla="*/ 638 h 63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565" h="638">
                  <a:moveTo>
                    <a:pt x="433" y="44"/>
                  </a:moveTo>
                  <a:lnTo>
                    <a:pt x="433" y="44"/>
                  </a:lnTo>
                  <a:lnTo>
                    <a:pt x="429" y="46"/>
                  </a:lnTo>
                  <a:lnTo>
                    <a:pt x="423" y="47"/>
                  </a:lnTo>
                  <a:lnTo>
                    <a:pt x="417" y="53"/>
                  </a:lnTo>
                  <a:lnTo>
                    <a:pt x="411" y="59"/>
                  </a:lnTo>
                  <a:lnTo>
                    <a:pt x="403" y="69"/>
                  </a:lnTo>
                  <a:lnTo>
                    <a:pt x="398" y="85"/>
                  </a:lnTo>
                  <a:lnTo>
                    <a:pt x="396" y="99"/>
                  </a:lnTo>
                  <a:lnTo>
                    <a:pt x="394" y="112"/>
                  </a:lnTo>
                  <a:lnTo>
                    <a:pt x="392" y="122"/>
                  </a:lnTo>
                  <a:lnTo>
                    <a:pt x="384" y="126"/>
                  </a:lnTo>
                  <a:lnTo>
                    <a:pt x="372" y="122"/>
                  </a:lnTo>
                  <a:lnTo>
                    <a:pt x="360" y="118"/>
                  </a:lnTo>
                  <a:lnTo>
                    <a:pt x="346" y="110"/>
                  </a:lnTo>
                  <a:lnTo>
                    <a:pt x="335" y="107"/>
                  </a:lnTo>
                  <a:lnTo>
                    <a:pt x="325" y="105"/>
                  </a:lnTo>
                  <a:lnTo>
                    <a:pt x="319" y="107"/>
                  </a:lnTo>
                  <a:lnTo>
                    <a:pt x="317" y="118"/>
                  </a:lnTo>
                  <a:lnTo>
                    <a:pt x="325" y="128"/>
                  </a:lnTo>
                  <a:lnTo>
                    <a:pt x="337" y="138"/>
                  </a:lnTo>
                  <a:lnTo>
                    <a:pt x="346" y="146"/>
                  </a:lnTo>
                  <a:lnTo>
                    <a:pt x="358" y="152"/>
                  </a:lnTo>
                  <a:lnTo>
                    <a:pt x="372" y="154"/>
                  </a:lnTo>
                  <a:lnTo>
                    <a:pt x="388" y="150"/>
                  </a:lnTo>
                  <a:lnTo>
                    <a:pt x="402" y="142"/>
                  </a:lnTo>
                  <a:lnTo>
                    <a:pt x="407" y="134"/>
                  </a:lnTo>
                  <a:lnTo>
                    <a:pt x="413" y="124"/>
                  </a:lnTo>
                  <a:lnTo>
                    <a:pt x="417" y="112"/>
                  </a:lnTo>
                  <a:lnTo>
                    <a:pt x="423" y="103"/>
                  </a:lnTo>
                  <a:lnTo>
                    <a:pt x="429" y="97"/>
                  </a:lnTo>
                  <a:lnTo>
                    <a:pt x="437" y="97"/>
                  </a:lnTo>
                  <a:lnTo>
                    <a:pt x="447" y="105"/>
                  </a:lnTo>
                  <a:lnTo>
                    <a:pt x="468" y="122"/>
                  </a:lnTo>
                  <a:lnTo>
                    <a:pt x="486" y="132"/>
                  </a:lnTo>
                  <a:lnTo>
                    <a:pt x="502" y="138"/>
                  </a:lnTo>
                  <a:lnTo>
                    <a:pt x="514" y="142"/>
                  </a:lnTo>
                  <a:lnTo>
                    <a:pt x="524" y="144"/>
                  </a:lnTo>
                  <a:lnTo>
                    <a:pt x="537" y="148"/>
                  </a:lnTo>
                  <a:lnTo>
                    <a:pt x="549" y="154"/>
                  </a:lnTo>
                  <a:lnTo>
                    <a:pt x="559" y="164"/>
                  </a:lnTo>
                  <a:lnTo>
                    <a:pt x="565" y="177"/>
                  </a:lnTo>
                  <a:lnTo>
                    <a:pt x="561" y="191"/>
                  </a:lnTo>
                  <a:lnTo>
                    <a:pt x="553" y="207"/>
                  </a:lnTo>
                  <a:lnTo>
                    <a:pt x="543" y="221"/>
                  </a:lnTo>
                  <a:lnTo>
                    <a:pt x="531" y="232"/>
                  </a:lnTo>
                  <a:lnTo>
                    <a:pt x="524" y="240"/>
                  </a:lnTo>
                  <a:lnTo>
                    <a:pt x="520" y="242"/>
                  </a:lnTo>
                  <a:lnTo>
                    <a:pt x="524" y="242"/>
                  </a:lnTo>
                  <a:lnTo>
                    <a:pt x="533" y="242"/>
                  </a:lnTo>
                  <a:lnTo>
                    <a:pt x="543" y="240"/>
                  </a:lnTo>
                  <a:lnTo>
                    <a:pt x="555" y="242"/>
                  </a:lnTo>
                  <a:lnTo>
                    <a:pt x="561" y="246"/>
                  </a:lnTo>
                  <a:lnTo>
                    <a:pt x="561" y="252"/>
                  </a:lnTo>
                  <a:lnTo>
                    <a:pt x="555" y="262"/>
                  </a:lnTo>
                  <a:lnTo>
                    <a:pt x="543" y="270"/>
                  </a:lnTo>
                  <a:lnTo>
                    <a:pt x="529" y="278"/>
                  </a:lnTo>
                  <a:lnTo>
                    <a:pt x="516" y="286"/>
                  </a:lnTo>
                  <a:lnTo>
                    <a:pt x="506" y="290"/>
                  </a:lnTo>
                  <a:lnTo>
                    <a:pt x="502" y="292"/>
                  </a:lnTo>
                  <a:lnTo>
                    <a:pt x="506" y="292"/>
                  </a:lnTo>
                  <a:lnTo>
                    <a:pt x="516" y="295"/>
                  </a:lnTo>
                  <a:lnTo>
                    <a:pt x="528" y="303"/>
                  </a:lnTo>
                  <a:lnTo>
                    <a:pt x="537" y="315"/>
                  </a:lnTo>
                  <a:lnTo>
                    <a:pt x="541" y="329"/>
                  </a:lnTo>
                  <a:lnTo>
                    <a:pt x="543" y="353"/>
                  </a:lnTo>
                  <a:lnTo>
                    <a:pt x="543" y="374"/>
                  </a:lnTo>
                  <a:lnTo>
                    <a:pt x="549" y="396"/>
                  </a:lnTo>
                  <a:lnTo>
                    <a:pt x="555" y="408"/>
                  </a:lnTo>
                  <a:lnTo>
                    <a:pt x="561" y="418"/>
                  </a:lnTo>
                  <a:lnTo>
                    <a:pt x="565" y="425"/>
                  </a:lnTo>
                  <a:lnTo>
                    <a:pt x="563" y="435"/>
                  </a:lnTo>
                  <a:lnTo>
                    <a:pt x="553" y="445"/>
                  </a:lnTo>
                  <a:lnTo>
                    <a:pt x="541" y="451"/>
                  </a:lnTo>
                  <a:lnTo>
                    <a:pt x="528" y="449"/>
                  </a:lnTo>
                  <a:lnTo>
                    <a:pt x="514" y="445"/>
                  </a:lnTo>
                  <a:lnTo>
                    <a:pt x="502" y="441"/>
                  </a:lnTo>
                  <a:lnTo>
                    <a:pt x="490" y="443"/>
                  </a:lnTo>
                  <a:lnTo>
                    <a:pt x="482" y="453"/>
                  </a:lnTo>
                  <a:lnTo>
                    <a:pt x="476" y="465"/>
                  </a:lnTo>
                  <a:lnTo>
                    <a:pt x="474" y="479"/>
                  </a:lnTo>
                  <a:lnTo>
                    <a:pt x="472" y="492"/>
                  </a:lnTo>
                  <a:lnTo>
                    <a:pt x="470" y="506"/>
                  </a:lnTo>
                  <a:lnTo>
                    <a:pt x="463" y="518"/>
                  </a:lnTo>
                  <a:lnTo>
                    <a:pt x="457" y="532"/>
                  </a:lnTo>
                  <a:lnTo>
                    <a:pt x="449" y="545"/>
                  </a:lnTo>
                  <a:lnTo>
                    <a:pt x="447" y="567"/>
                  </a:lnTo>
                  <a:lnTo>
                    <a:pt x="445" y="587"/>
                  </a:lnTo>
                  <a:lnTo>
                    <a:pt x="445" y="599"/>
                  </a:lnTo>
                  <a:lnTo>
                    <a:pt x="445" y="604"/>
                  </a:lnTo>
                  <a:lnTo>
                    <a:pt x="445" y="606"/>
                  </a:lnTo>
                  <a:lnTo>
                    <a:pt x="405" y="634"/>
                  </a:lnTo>
                  <a:lnTo>
                    <a:pt x="382" y="610"/>
                  </a:lnTo>
                  <a:lnTo>
                    <a:pt x="350" y="634"/>
                  </a:lnTo>
                  <a:lnTo>
                    <a:pt x="317" y="638"/>
                  </a:lnTo>
                  <a:lnTo>
                    <a:pt x="274" y="595"/>
                  </a:lnTo>
                  <a:lnTo>
                    <a:pt x="234" y="638"/>
                  </a:lnTo>
                  <a:lnTo>
                    <a:pt x="185" y="622"/>
                  </a:lnTo>
                  <a:lnTo>
                    <a:pt x="146" y="565"/>
                  </a:lnTo>
                  <a:lnTo>
                    <a:pt x="140" y="514"/>
                  </a:lnTo>
                  <a:lnTo>
                    <a:pt x="91" y="514"/>
                  </a:lnTo>
                  <a:lnTo>
                    <a:pt x="77" y="453"/>
                  </a:lnTo>
                  <a:lnTo>
                    <a:pt x="0" y="394"/>
                  </a:lnTo>
                  <a:lnTo>
                    <a:pt x="18" y="333"/>
                  </a:lnTo>
                  <a:lnTo>
                    <a:pt x="77" y="272"/>
                  </a:lnTo>
                  <a:lnTo>
                    <a:pt x="106" y="199"/>
                  </a:lnTo>
                  <a:lnTo>
                    <a:pt x="134" y="156"/>
                  </a:lnTo>
                  <a:lnTo>
                    <a:pt x="165" y="144"/>
                  </a:lnTo>
                  <a:lnTo>
                    <a:pt x="144" y="101"/>
                  </a:lnTo>
                  <a:lnTo>
                    <a:pt x="183" y="51"/>
                  </a:lnTo>
                  <a:lnTo>
                    <a:pt x="179" y="8"/>
                  </a:lnTo>
                  <a:lnTo>
                    <a:pt x="224" y="0"/>
                  </a:lnTo>
                  <a:lnTo>
                    <a:pt x="252" y="34"/>
                  </a:lnTo>
                  <a:lnTo>
                    <a:pt x="301" y="30"/>
                  </a:lnTo>
                  <a:lnTo>
                    <a:pt x="344" y="20"/>
                  </a:lnTo>
                  <a:lnTo>
                    <a:pt x="384" y="4"/>
                  </a:lnTo>
                  <a:lnTo>
                    <a:pt x="415" y="22"/>
                  </a:lnTo>
                  <a:lnTo>
                    <a:pt x="433" y="44"/>
                  </a:lnTo>
                </a:path>
              </a:pathLst>
            </a:custGeom>
            <a:solidFill>
              <a:srgbClr val="1DAFE3"/>
            </a:solidFill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83"/>
            <p:cNvSpPr>
              <a:spLocks/>
            </p:cNvSpPr>
            <p:nvPr/>
          </p:nvSpPr>
          <p:spPr bwMode="gray">
            <a:xfrm>
              <a:off x="3622" y="2455"/>
              <a:ext cx="383" cy="340"/>
            </a:xfrm>
            <a:custGeom>
              <a:avLst/>
              <a:gdLst>
                <a:gd name="T0" fmla="*/ 67 w 766"/>
                <a:gd name="T1" fmla="*/ 11 h 681"/>
                <a:gd name="T2" fmla="*/ 71 w 766"/>
                <a:gd name="T3" fmla="*/ 13 h 681"/>
                <a:gd name="T4" fmla="*/ 79 w 766"/>
                <a:gd name="T5" fmla="*/ 17 h 681"/>
                <a:gd name="T6" fmla="*/ 85 w 766"/>
                <a:gd name="T7" fmla="*/ 22 h 681"/>
                <a:gd name="T8" fmla="*/ 96 w 766"/>
                <a:gd name="T9" fmla="*/ 25 h 681"/>
                <a:gd name="T10" fmla="*/ 105 w 766"/>
                <a:gd name="T11" fmla="*/ 28 h 681"/>
                <a:gd name="T12" fmla="*/ 110 w 766"/>
                <a:gd name="T13" fmla="*/ 34 h 681"/>
                <a:gd name="T14" fmla="*/ 114 w 766"/>
                <a:gd name="T15" fmla="*/ 41 h 681"/>
                <a:gd name="T16" fmla="*/ 120 w 766"/>
                <a:gd name="T17" fmla="*/ 51 h 681"/>
                <a:gd name="T18" fmla="*/ 126 w 766"/>
                <a:gd name="T19" fmla="*/ 59 h 681"/>
                <a:gd name="T20" fmla="*/ 133 w 766"/>
                <a:gd name="T21" fmla="*/ 69 h 681"/>
                <a:gd name="T22" fmla="*/ 138 w 766"/>
                <a:gd name="T23" fmla="*/ 79 h 681"/>
                <a:gd name="T24" fmla="*/ 138 w 766"/>
                <a:gd name="T25" fmla="*/ 85 h 681"/>
                <a:gd name="T26" fmla="*/ 141 w 766"/>
                <a:gd name="T27" fmla="*/ 92 h 681"/>
                <a:gd name="T28" fmla="*/ 152 w 766"/>
                <a:gd name="T29" fmla="*/ 96 h 681"/>
                <a:gd name="T30" fmla="*/ 162 w 766"/>
                <a:gd name="T31" fmla="*/ 99 h 681"/>
                <a:gd name="T32" fmla="*/ 168 w 766"/>
                <a:gd name="T33" fmla="*/ 106 h 681"/>
                <a:gd name="T34" fmla="*/ 174 w 766"/>
                <a:gd name="T35" fmla="*/ 112 h 681"/>
                <a:gd name="T36" fmla="*/ 179 w 766"/>
                <a:gd name="T37" fmla="*/ 116 h 681"/>
                <a:gd name="T38" fmla="*/ 183 w 766"/>
                <a:gd name="T39" fmla="*/ 121 h 681"/>
                <a:gd name="T40" fmla="*/ 181 w 766"/>
                <a:gd name="T41" fmla="*/ 124 h 681"/>
                <a:gd name="T42" fmla="*/ 173 w 766"/>
                <a:gd name="T43" fmla="*/ 125 h 681"/>
                <a:gd name="T44" fmla="*/ 161 w 766"/>
                <a:gd name="T45" fmla="*/ 124 h 681"/>
                <a:gd name="T46" fmla="*/ 153 w 766"/>
                <a:gd name="T47" fmla="*/ 124 h 681"/>
                <a:gd name="T48" fmla="*/ 153 w 766"/>
                <a:gd name="T49" fmla="*/ 124 h 681"/>
                <a:gd name="T50" fmla="*/ 158 w 766"/>
                <a:gd name="T51" fmla="*/ 126 h 681"/>
                <a:gd name="T52" fmla="*/ 165 w 766"/>
                <a:gd name="T53" fmla="*/ 130 h 681"/>
                <a:gd name="T54" fmla="*/ 168 w 766"/>
                <a:gd name="T55" fmla="*/ 134 h 681"/>
                <a:gd name="T56" fmla="*/ 177 w 766"/>
                <a:gd name="T57" fmla="*/ 139 h 681"/>
                <a:gd name="T58" fmla="*/ 184 w 766"/>
                <a:gd name="T59" fmla="*/ 144 h 681"/>
                <a:gd name="T60" fmla="*/ 189 w 766"/>
                <a:gd name="T61" fmla="*/ 150 h 681"/>
                <a:gd name="T62" fmla="*/ 192 w 766"/>
                <a:gd name="T63" fmla="*/ 155 h 681"/>
                <a:gd name="T64" fmla="*/ 190 w 766"/>
                <a:gd name="T65" fmla="*/ 157 h 681"/>
                <a:gd name="T66" fmla="*/ 183 w 766"/>
                <a:gd name="T67" fmla="*/ 161 h 681"/>
                <a:gd name="T68" fmla="*/ 177 w 766"/>
                <a:gd name="T69" fmla="*/ 164 h 681"/>
                <a:gd name="T70" fmla="*/ 175 w 766"/>
                <a:gd name="T71" fmla="*/ 166 h 681"/>
                <a:gd name="T72" fmla="*/ 173 w 766"/>
                <a:gd name="T73" fmla="*/ 168 h 681"/>
                <a:gd name="T74" fmla="*/ 171 w 766"/>
                <a:gd name="T75" fmla="*/ 169 h 681"/>
                <a:gd name="T76" fmla="*/ 170 w 766"/>
                <a:gd name="T77" fmla="*/ 170 h 681"/>
                <a:gd name="T78" fmla="*/ 158 w 766"/>
                <a:gd name="T79" fmla="*/ 160 h 681"/>
                <a:gd name="T80" fmla="*/ 125 w 766"/>
                <a:gd name="T81" fmla="*/ 167 h 681"/>
                <a:gd name="T82" fmla="*/ 108 w 766"/>
                <a:gd name="T83" fmla="*/ 161 h 681"/>
                <a:gd name="T84" fmla="*/ 89 w 766"/>
                <a:gd name="T85" fmla="*/ 158 h 681"/>
                <a:gd name="T86" fmla="*/ 75 w 766"/>
                <a:gd name="T87" fmla="*/ 148 h 681"/>
                <a:gd name="T88" fmla="*/ 57 w 766"/>
                <a:gd name="T89" fmla="*/ 128 h 681"/>
                <a:gd name="T90" fmla="*/ 49 w 766"/>
                <a:gd name="T91" fmla="*/ 101 h 681"/>
                <a:gd name="T92" fmla="*/ 36 w 766"/>
                <a:gd name="T93" fmla="*/ 67 h 681"/>
                <a:gd name="T94" fmla="*/ 21 w 766"/>
                <a:gd name="T95" fmla="*/ 64 h 681"/>
                <a:gd name="T96" fmla="*/ 0 w 766"/>
                <a:gd name="T97" fmla="*/ 55 h 681"/>
                <a:gd name="T98" fmla="*/ 18 w 766"/>
                <a:gd name="T99" fmla="*/ 31 h 681"/>
                <a:gd name="T100" fmla="*/ 30 w 766"/>
                <a:gd name="T101" fmla="*/ 25 h 681"/>
                <a:gd name="T102" fmla="*/ 51 w 766"/>
                <a:gd name="T103" fmla="*/ 19 h 681"/>
                <a:gd name="T104" fmla="*/ 66 w 766"/>
                <a:gd name="T105" fmla="*/ 0 h 68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766"/>
                <a:gd name="T160" fmla="*/ 0 h 681"/>
                <a:gd name="T161" fmla="*/ 766 w 766"/>
                <a:gd name="T162" fmla="*/ 681 h 681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766" h="681">
                  <a:moveTo>
                    <a:pt x="262" y="0"/>
                  </a:moveTo>
                  <a:lnTo>
                    <a:pt x="266" y="45"/>
                  </a:lnTo>
                  <a:lnTo>
                    <a:pt x="270" y="49"/>
                  </a:lnTo>
                  <a:lnTo>
                    <a:pt x="281" y="55"/>
                  </a:lnTo>
                  <a:lnTo>
                    <a:pt x="297" y="63"/>
                  </a:lnTo>
                  <a:lnTo>
                    <a:pt x="313" y="70"/>
                  </a:lnTo>
                  <a:lnTo>
                    <a:pt x="325" y="78"/>
                  </a:lnTo>
                  <a:lnTo>
                    <a:pt x="340" y="88"/>
                  </a:lnTo>
                  <a:lnTo>
                    <a:pt x="362" y="94"/>
                  </a:lnTo>
                  <a:lnTo>
                    <a:pt x="384" y="100"/>
                  </a:lnTo>
                  <a:lnTo>
                    <a:pt x="402" y="104"/>
                  </a:lnTo>
                  <a:lnTo>
                    <a:pt x="419" y="114"/>
                  </a:lnTo>
                  <a:lnTo>
                    <a:pt x="433" y="124"/>
                  </a:lnTo>
                  <a:lnTo>
                    <a:pt x="441" y="137"/>
                  </a:lnTo>
                  <a:lnTo>
                    <a:pt x="447" y="149"/>
                  </a:lnTo>
                  <a:lnTo>
                    <a:pt x="457" y="165"/>
                  </a:lnTo>
                  <a:lnTo>
                    <a:pt x="470" y="185"/>
                  </a:lnTo>
                  <a:lnTo>
                    <a:pt x="482" y="204"/>
                  </a:lnTo>
                  <a:lnTo>
                    <a:pt x="496" y="222"/>
                  </a:lnTo>
                  <a:lnTo>
                    <a:pt x="506" y="236"/>
                  </a:lnTo>
                  <a:lnTo>
                    <a:pt x="518" y="253"/>
                  </a:lnTo>
                  <a:lnTo>
                    <a:pt x="531" y="277"/>
                  </a:lnTo>
                  <a:lnTo>
                    <a:pt x="543" y="299"/>
                  </a:lnTo>
                  <a:lnTo>
                    <a:pt x="549" y="316"/>
                  </a:lnTo>
                  <a:lnTo>
                    <a:pt x="551" y="330"/>
                  </a:lnTo>
                  <a:lnTo>
                    <a:pt x="551" y="342"/>
                  </a:lnTo>
                  <a:lnTo>
                    <a:pt x="553" y="354"/>
                  </a:lnTo>
                  <a:lnTo>
                    <a:pt x="563" y="368"/>
                  </a:lnTo>
                  <a:lnTo>
                    <a:pt x="583" y="379"/>
                  </a:lnTo>
                  <a:lnTo>
                    <a:pt x="606" y="385"/>
                  </a:lnTo>
                  <a:lnTo>
                    <a:pt x="628" y="391"/>
                  </a:lnTo>
                  <a:lnTo>
                    <a:pt x="646" y="399"/>
                  </a:lnTo>
                  <a:lnTo>
                    <a:pt x="659" y="411"/>
                  </a:lnTo>
                  <a:lnTo>
                    <a:pt x="671" y="427"/>
                  </a:lnTo>
                  <a:lnTo>
                    <a:pt x="681" y="440"/>
                  </a:lnTo>
                  <a:lnTo>
                    <a:pt x="693" y="448"/>
                  </a:lnTo>
                  <a:lnTo>
                    <a:pt x="705" y="454"/>
                  </a:lnTo>
                  <a:lnTo>
                    <a:pt x="716" y="464"/>
                  </a:lnTo>
                  <a:lnTo>
                    <a:pt x="726" y="474"/>
                  </a:lnTo>
                  <a:lnTo>
                    <a:pt x="732" y="486"/>
                  </a:lnTo>
                  <a:lnTo>
                    <a:pt x="732" y="496"/>
                  </a:lnTo>
                  <a:lnTo>
                    <a:pt x="724" y="499"/>
                  </a:lnTo>
                  <a:lnTo>
                    <a:pt x="711" y="501"/>
                  </a:lnTo>
                  <a:lnTo>
                    <a:pt x="689" y="503"/>
                  </a:lnTo>
                  <a:lnTo>
                    <a:pt x="667" y="501"/>
                  </a:lnTo>
                  <a:lnTo>
                    <a:pt x="644" y="499"/>
                  </a:lnTo>
                  <a:lnTo>
                    <a:pt x="624" y="498"/>
                  </a:lnTo>
                  <a:lnTo>
                    <a:pt x="610" y="496"/>
                  </a:lnTo>
                  <a:lnTo>
                    <a:pt x="606" y="496"/>
                  </a:lnTo>
                  <a:lnTo>
                    <a:pt x="610" y="498"/>
                  </a:lnTo>
                  <a:lnTo>
                    <a:pt x="620" y="501"/>
                  </a:lnTo>
                  <a:lnTo>
                    <a:pt x="632" y="507"/>
                  </a:lnTo>
                  <a:lnTo>
                    <a:pt x="646" y="515"/>
                  </a:lnTo>
                  <a:lnTo>
                    <a:pt x="657" y="523"/>
                  </a:lnTo>
                  <a:lnTo>
                    <a:pt x="663" y="531"/>
                  </a:lnTo>
                  <a:lnTo>
                    <a:pt x="671" y="539"/>
                  </a:lnTo>
                  <a:lnTo>
                    <a:pt x="687" y="549"/>
                  </a:lnTo>
                  <a:lnTo>
                    <a:pt x="707" y="559"/>
                  </a:lnTo>
                  <a:lnTo>
                    <a:pt x="724" y="568"/>
                  </a:lnTo>
                  <a:lnTo>
                    <a:pt x="736" y="578"/>
                  </a:lnTo>
                  <a:lnTo>
                    <a:pt x="746" y="590"/>
                  </a:lnTo>
                  <a:lnTo>
                    <a:pt x="754" y="602"/>
                  </a:lnTo>
                  <a:lnTo>
                    <a:pt x="762" y="612"/>
                  </a:lnTo>
                  <a:lnTo>
                    <a:pt x="766" y="622"/>
                  </a:lnTo>
                  <a:lnTo>
                    <a:pt x="766" y="627"/>
                  </a:lnTo>
                  <a:lnTo>
                    <a:pt x="758" y="631"/>
                  </a:lnTo>
                  <a:lnTo>
                    <a:pt x="746" y="639"/>
                  </a:lnTo>
                  <a:lnTo>
                    <a:pt x="730" y="647"/>
                  </a:lnTo>
                  <a:lnTo>
                    <a:pt x="716" y="653"/>
                  </a:lnTo>
                  <a:lnTo>
                    <a:pt x="705" y="659"/>
                  </a:lnTo>
                  <a:lnTo>
                    <a:pt x="699" y="663"/>
                  </a:lnTo>
                  <a:lnTo>
                    <a:pt x="697" y="665"/>
                  </a:lnTo>
                  <a:lnTo>
                    <a:pt x="693" y="669"/>
                  </a:lnTo>
                  <a:lnTo>
                    <a:pt x="689" y="673"/>
                  </a:lnTo>
                  <a:lnTo>
                    <a:pt x="685" y="675"/>
                  </a:lnTo>
                  <a:lnTo>
                    <a:pt x="681" y="677"/>
                  </a:lnTo>
                  <a:lnTo>
                    <a:pt x="679" y="679"/>
                  </a:lnTo>
                  <a:lnTo>
                    <a:pt x="679" y="681"/>
                  </a:lnTo>
                  <a:lnTo>
                    <a:pt x="665" y="663"/>
                  </a:lnTo>
                  <a:lnTo>
                    <a:pt x="632" y="641"/>
                  </a:lnTo>
                  <a:lnTo>
                    <a:pt x="592" y="657"/>
                  </a:lnTo>
                  <a:lnTo>
                    <a:pt x="500" y="671"/>
                  </a:lnTo>
                  <a:lnTo>
                    <a:pt x="472" y="637"/>
                  </a:lnTo>
                  <a:lnTo>
                    <a:pt x="431" y="645"/>
                  </a:lnTo>
                  <a:lnTo>
                    <a:pt x="398" y="651"/>
                  </a:lnTo>
                  <a:lnTo>
                    <a:pt x="356" y="633"/>
                  </a:lnTo>
                  <a:lnTo>
                    <a:pt x="303" y="651"/>
                  </a:lnTo>
                  <a:lnTo>
                    <a:pt x="297" y="592"/>
                  </a:lnTo>
                  <a:lnTo>
                    <a:pt x="242" y="566"/>
                  </a:lnTo>
                  <a:lnTo>
                    <a:pt x="230" y="513"/>
                  </a:lnTo>
                  <a:lnTo>
                    <a:pt x="258" y="470"/>
                  </a:lnTo>
                  <a:lnTo>
                    <a:pt x="197" y="407"/>
                  </a:lnTo>
                  <a:lnTo>
                    <a:pt x="140" y="336"/>
                  </a:lnTo>
                  <a:lnTo>
                    <a:pt x="144" y="269"/>
                  </a:lnTo>
                  <a:lnTo>
                    <a:pt x="112" y="250"/>
                  </a:lnTo>
                  <a:lnTo>
                    <a:pt x="83" y="257"/>
                  </a:lnTo>
                  <a:lnTo>
                    <a:pt x="69" y="222"/>
                  </a:lnTo>
                  <a:lnTo>
                    <a:pt x="0" y="220"/>
                  </a:lnTo>
                  <a:lnTo>
                    <a:pt x="14" y="131"/>
                  </a:lnTo>
                  <a:lnTo>
                    <a:pt x="69" y="124"/>
                  </a:lnTo>
                  <a:lnTo>
                    <a:pt x="81" y="98"/>
                  </a:lnTo>
                  <a:lnTo>
                    <a:pt x="122" y="100"/>
                  </a:lnTo>
                  <a:lnTo>
                    <a:pt x="175" y="76"/>
                  </a:lnTo>
                  <a:lnTo>
                    <a:pt x="203" y="76"/>
                  </a:lnTo>
                  <a:lnTo>
                    <a:pt x="215" y="15"/>
                  </a:lnTo>
                  <a:lnTo>
                    <a:pt x="262" y="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84"/>
            <p:cNvSpPr>
              <a:spLocks/>
            </p:cNvSpPr>
            <p:nvPr/>
          </p:nvSpPr>
          <p:spPr bwMode="gray">
            <a:xfrm>
              <a:off x="3622" y="2455"/>
              <a:ext cx="383" cy="340"/>
            </a:xfrm>
            <a:custGeom>
              <a:avLst/>
              <a:gdLst>
                <a:gd name="T0" fmla="*/ 67 w 766"/>
                <a:gd name="T1" fmla="*/ 11 h 681"/>
                <a:gd name="T2" fmla="*/ 71 w 766"/>
                <a:gd name="T3" fmla="*/ 13 h 681"/>
                <a:gd name="T4" fmla="*/ 79 w 766"/>
                <a:gd name="T5" fmla="*/ 17 h 681"/>
                <a:gd name="T6" fmla="*/ 85 w 766"/>
                <a:gd name="T7" fmla="*/ 22 h 681"/>
                <a:gd name="T8" fmla="*/ 96 w 766"/>
                <a:gd name="T9" fmla="*/ 25 h 681"/>
                <a:gd name="T10" fmla="*/ 105 w 766"/>
                <a:gd name="T11" fmla="*/ 28 h 681"/>
                <a:gd name="T12" fmla="*/ 110 w 766"/>
                <a:gd name="T13" fmla="*/ 34 h 681"/>
                <a:gd name="T14" fmla="*/ 114 w 766"/>
                <a:gd name="T15" fmla="*/ 41 h 681"/>
                <a:gd name="T16" fmla="*/ 120 w 766"/>
                <a:gd name="T17" fmla="*/ 51 h 681"/>
                <a:gd name="T18" fmla="*/ 126 w 766"/>
                <a:gd name="T19" fmla="*/ 59 h 681"/>
                <a:gd name="T20" fmla="*/ 133 w 766"/>
                <a:gd name="T21" fmla="*/ 69 h 681"/>
                <a:gd name="T22" fmla="*/ 138 w 766"/>
                <a:gd name="T23" fmla="*/ 79 h 681"/>
                <a:gd name="T24" fmla="*/ 138 w 766"/>
                <a:gd name="T25" fmla="*/ 85 h 681"/>
                <a:gd name="T26" fmla="*/ 141 w 766"/>
                <a:gd name="T27" fmla="*/ 92 h 681"/>
                <a:gd name="T28" fmla="*/ 152 w 766"/>
                <a:gd name="T29" fmla="*/ 96 h 681"/>
                <a:gd name="T30" fmla="*/ 162 w 766"/>
                <a:gd name="T31" fmla="*/ 99 h 681"/>
                <a:gd name="T32" fmla="*/ 168 w 766"/>
                <a:gd name="T33" fmla="*/ 106 h 681"/>
                <a:gd name="T34" fmla="*/ 174 w 766"/>
                <a:gd name="T35" fmla="*/ 112 h 681"/>
                <a:gd name="T36" fmla="*/ 179 w 766"/>
                <a:gd name="T37" fmla="*/ 116 h 681"/>
                <a:gd name="T38" fmla="*/ 183 w 766"/>
                <a:gd name="T39" fmla="*/ 121 h 681"/>
                <a:gd name="T40" fmla="*/ 181 w 766"/>
                <a:gd name="T41" fmla="*/ 124 h 681"/>
                <a:gd name="T42" fmla="*/ 173 w 766"/>
                <a:gd name="T43" fmla="*/ 125 h 681"/>
                <a:gd name="T44" fmla="*/ 161 w 766"/>
                <a:gd name="T45" fmla="*/ 124 h 681"/>
                <a:gd name="T46" fmla="*/ 153 w 766"/>
                <a:gd name="T47" fmla="*/ 124 h 681"/>
                <a:gd name="T48" fmla="*/ 153 w 766"/>
                <a:gd name="T49" fmla="*/ 124 h 681"/>
                <a:gd name="T50" fmla="*/ 158 w 766"/>
                <a:gd name="T51" fmla="*/ 126 h 681"/>
                <a:gd name="T52" fmla="*/ 165 w 766"/>
                <a:gd name="T53" fmla="*/ 130 h 681"/>
                <a:gd name="T54" fmla="*/ 168 w 766"/>
                <a:gd name="T55" fmla="*/ 134 h 681"/>
                <a:gd name="T56" fmla="*/ 177 w 766"/>
                <a:gd name="T57" fmla="*/ 139 h 681"/>
                <a:gd name="T58" fmla="*/ 184 w 766"/>
                <a:gd name="T59" fmla="*/ 144 h 681"/>
                <a:gd name="T60" fmla="*/ 189 w 766"/>
                <a:gd name="T61" fmla="*/ 150 h 681"/>
                <a:gd name="T62" fmla="*/ 192 w 766"/>
                <a:gd name="T63" fmla="*/ 155 h 681"/>
                <a:gd name="T64" fmla="*/ 190 w 766"/>
                <a:gd name="T65" fmla="*/ 157 h 681"/>
                <a:gd name="T66" fmla="*/ 183 w 766"/>
                <a:gd name="T67" fmla="*/ 161 h 681"/>
                <a:gd name="T68" fmla="*/ 177 w 766"/>
                <a:gd name="T69" fmla="*/ 164 h 681"/>
                <a:gd name="T70" fmla="*/ 175 w 766"/>
                <a:gd name="T71" fmla="*/ 166 h 681"/>
                <a:gd name="T72" fmla="*/ 173 w 766"/>
                <a:gd name="T73" fmla="*/ 168 h 681"/>
                <a:gd name="T74" fmla="*/ 171 w 766"/>
                <a:gd name="T75" fmla="*/ 169 h 681"/>
                <a:gd name="T76" fmla="*/ 170 w 766"/>
                <a:gd name="T77" fmla="*/ 170 h 681"/>
                <a:gd name="T78" fmla="*/ 158 w 766"/>
                <a:gd name="T79" fmla="*/ 160 h 681"/>
                <a:gd name="T80" fmla="*/ 125 w 766"/>
                <a:gd name="T81" fmla="*/ 167 h 681"/>
                <a:gd name="T82" fmla="*/ 108 w 766"/>
                <a:gd name="T83" fmla="*/ 161 h 681"/>
                <a:gd name="T84" fmla="*/ 89 w 766"/>
                <a:gd name="T85" fmla="*/ 158 h 681"/>
                <a:gd name="T86" fmla="*/ 75 w 766"/>
                <a:gd name="T87" fmla="*/ 148 h 681"/>
                <a:gd name="T88" fmla="*/ 57 w 766"/>
                <a:gd name="T89" fmla="*/ 128 h 681"/>
                <a:gd name="T90" fmla="*/ 49 w 766"/>
                <a:gd name="T91" fmla="*/ 101 h 681"/>
                <a:gd name="T92" fmla="*/ 36 w 766"/>
                <a:gd name="T93" fmla="*/ 67 h 681"/>
                <a:gd name="T94" fmla="*/ 21 w 766"/>
                <a:gd name="T95" fmla="*/ 64 h 681"/>
                <a:gd name="T96" fmla="*/ 0 w 766"/>
                <a:gd name="T97" fmla="*/ 55 h 681"/>
                <a:gd name="T98" fmla="*/ 18 w 766"/>
                <a:gd name="T99" fmla="*/ 31 h 681"/>
                <a:gd name="T100" fmla="*/ 30 w 766"/>
                <a:gd name="T101" fmla="*/ 25 h 681"/>
                <a:gd name="T102" fmla="*/ 51 w 766"/>
                <a:gd name="T103" fmla="*/ 19 h 681"/>
                <a:gd name="T104" fmla="*/ 66 w 766"/>
                <a:gd name="T105" fmla="*/ 0 h 68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766"/>
                <a:gd name="T160" fmla="*/ 0 h 681"/>
                <a:gd name="T161" fmla="*/ 766 w 766"/>
                <a:gd name="T162" fmla="*/ 681 h 681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766" h="681">
                  <a:moveTo>
                    <a:pt x="262" y="0"/>
                  </a:moveTo>
                  <a:lnTo>
                    <a:pt x="266" y="45"/>
                  </a:lnTo>
                  <a:lnTo>
                    <a:pt x="270" y="49"/>
                  </a:lnTo>
                  <a:lnTo>
                    <a:pt x="281" y="55"/>
                  </a:lnTo>
                  <a:lnTo>
                    <a:pt x="297" y="63"/>
                  </a:lnTo>
                  <a:lnTo>
                    <a:pt x="313" y="70"/>
                  </a:lnTo>
                  <a:lnTo>
                    <a:pt x="325" y="78"/>
                  </a:lnTo>
                  <a:lnTo>
                    <a:pt x="340" y="88"/>
                  </a:lnTo>
                  <a:lnTo>
                    <a:pt x="362" y="94"/>
                  </a:lnTo>
                  <a:lnTo>
                    <a:pt x="384" y="100"/>
                  </a:lnTo>
                  <a:lnTo>
                    <a:pt x="402" y="104"/>
                  </a:lnTo>
                  <a:lnTo>
                    <a:pt x="419" y="114"/>
                  </a:lnTo>
                  <a:lnTo>
                    <a:pt x="433" y="124"/>
                  </a:lnTo>
                  <a:lnTo>
                    <a:pt x="441" y="137"/>
                  </a:lnTo>
                  <a:lnTo>
                    <a:pt x="447" y="149"/>
                  </a:lnTo>
                  <a:lnTo>
                    <a:pt x="457" y="165"/>
                  </a:lnTo>
                  <a:lnTo>
                    <a:pt x="470" y="185"/>
                  </a:lnTo>
                  <a:lnTo>
                    <a:pt x="482" y="204"/>
                  </a:lnTo>
                  <a:lnTo>
                    <a:pt x="496" y="222"/>
                  </a:lnTo>
                  <a:lnTo>
                    <a:pt x="506" y="236"/>
                  </a:lnTo>
                  <a:lnTo>
                    <a:pt x="518" y="253"/>
                  </a:lnTo>
                  <a:lnTo>
                    <a:pt x="531" y="277"/>
                  </a:lnTo>
                  <a:lnTo>
                    <a:pt x="543" y="299"/>
                  </a:lnTo>
                  <a:lnTo>
                    <a:pt x="549" y="316"/>
                  </a:lnTo>
                  <a:lnTo>
                    <a:pt x="551" y="330"/>
                  </a:lnTo>
                  <a:lnTo>
                    <a:pt x="551" y="342"/>
                  </a:lnTo>
                  <a:lnTo>
                    <a:pt x="553" y="354"/>
                  </a:lnTo>
                  <a:lnTo>
                    <a:pt x="563" y="368"/>
                  </a:lnTo>
                  <a:lnTo>
                    <a:pt x="583" y="379"/>
                  </a:lnTo>
                  <a:lnTo>
                    <a:pt x="606" y="385"/>
                  </a:lnTo>
                  <a:lnTo>
                    <a:pt x="628" y="391"/>
                  </a:lnTo>
                  <a:lnTo>
                    <a:pt x="646" y="399"/>
                  </a:lnTo>
                  <a:lnTo>
                    <a:pt x="659" y="411"/>
                  </a:lnTo>
                  <a:lnTo>
                    <a:pt x="671" y="427"/>
                  </a:lnTo>
                  <a:lnTo>
                    <a:pt x="681" y="440"/>
                  </a:lnTo>
                  <a:lnTo>
                    <a:pt x="693" y="448"/>
                  </a:lnTo>
                  <a:lnTo>
                    <a:pt x="705" y="454"/>
                  </a:lnTo>
                  <a:lnTo>
                    <a:pt x="716" y="464"/>
                  </a:lnTo>
                  <a:lnTo>
                    <a:pt x="726" y="474"/>
                  </a:lnTo>
                  <a:lnTo>
                    <a:pt x="732" y="486"/>
                  </a:lnTo>
                  <a:lnTo>
                    <a:pt x="732" y="496"/>
                  </a:lnTo>
                  <a:lnTo>
                    <a:pt x="724" y="499"/>
                  </a:lnTo>
                  <a:lnTo>
                    <a:pt x="711" y="501"/>
                  </a:lnTo>
                  <a:lnTo>
                    <a:pt x="689" y="503"/>
                  </a:lnTo>
                  <a:lnTo>
                    <a:pt x="667" y="501"/>
                  </a:lnTo>
                  <a:lnTo>
                    <a:pt x="644" y="499"/>
                  </a:lnTo>
                  <a:lnTo>
                    <a:pt x="624" y="498"/>
                  </a:lnTo>
                  <a:lnTo>
                    <a:pt x="610" y="496"/>
                  </a:lnTo>
                  <a:lnTo>
                    <a:pt x="606" y="496"/>
                  </a:lnTo>
                  <a:lnTo>
                    <a:pt x="610" y="498"/>
                  </a:lnTo>
                  <a:lnTo>
                    <a:pt x="620" y="501"/>
                  </a:lnTo>
                  <a:lnTo>
                    <a:pt x="632" y="507"/>
                  </a:lnTo>
                  <a:lnTo>
                    <a:pt x="646" y="515"/>
                  </a:lnTo>
                  <a:lnTo>
                    <a:pt x="657" y="523"/>
                  </a:lnTo>
                  <a:lnTo>
                    <a:pt x="663" y="531"/>
                  </a:lnTo>
                  <a:lnTo>
                    <a:pt x="671" y="539"/>
                  </a:lnTo>
                  <a:lnTo>
                    <a:pt x="687" y="549"/>
                  </a:lnTo>
                  <a:lnTo>
                    <a:pt x="707" y="559"/>
                  </a:lnTo>
                  <a:lnTo>
                    <a:pt x="724" y="568"/>
                  </a:lnTo>
                  <a:lnTo>
                    <a:pt x="736" y="578"/>
                  </a:lnTo>
                  <a:lnTo>
                    <a:pt x="746" y="590"/>
                  </a:lnTo>
                  <a:lnTo>
                    <a:pt x="754" y="602"/>
                  </a:lnTo>
                  <a:lnTo>
                    <a:pt x="762" y="612"/>
                  </a:lnTo>
                  <a:lnTo>
                    <a:pt x="766" y="622"/>
                  </a:lnTo>
                  <a:lnTo>
                    <a:pt x="766" y="627"/>
                  </a:lnTo>
                  <a:lnTo>
                    <a:pt x="758" y="631"/>
                  </a:lnTo>
                  <a:lnTo>
                    <a:pt x="746" y="639"/>
                  </a:lnTo>
                  <a:lnTo>
                    <a:pt x="730" y="647"/>
                  </a:lnTo>
                  <a:lnTo>
                    <a:pt x="716" y="653"/>
                  </a:lnTo>
                  <a:lnTo>
                    <a:pt x="705" y="659"/>
                  </a:lnTo>
                  <a:lnTo>
                    <a:pt x="699" y="663"/>
                  </a:lnTo>
                  <a:lnTo>
                    <a:pt x="697" y="665"/>
                  </a:lnTo>
                  <a:lnTo>
                    <a:pt x="693" y="669"/>
                  </a:lnTo>
                  <a:lnTo>
                    <a:pt x="689" y="673"/>
                  </a:lnTo>
                  <a:lnTo>
                    <a:pt x="685" y="675"/>
                  </a:lnTo>
                  <a:lnTo>
                    <a:pt x="681" y="677"/>
                  </a:lnTo>
                  <a:lnTo>
                    <a:pt x="679" y="679"/>
                  </a:lnTo>
                  <a:lnTo>
                    <a:pt x="679" y="681"/>
                  </a:lnTo>
                  <a:lnTo>
                    <a:pt x="665" y="663"/>
                  </a:lnTo>
                  <a:lnTo>
                    <a:pt x="632" y="641"/>
                  </a:lnTo>
                  <a:lnTo>
                    <a:pt x="592" y="657"/>
                  </a:lnTo>
                  <a:lnTo>
                    <a:pt x="500" y="671"/>
                  </a:lnTo>
                  <a:lnTo>
                    <a:pt x="472" y="637"/>
                  </a:lnTo>
                  <a:lnTo>
                    <a:pt x="431" y="645"/>
                  </a:lnTo>
                  <a:lnTo>
                    <a:pt x="398" y="651"/>
                  </a:lnTo>
                  <a:lnTo>
                    <a:pt x="356" y="633"/>
                  </a:lnTo>
                  <a:lnTo>
                    <a:pt x="303" y="651"/>
                  </a:lnTo>
                  <a:lnTo>
                    <a:pt x="297" y="592"/>
                  </a:lnTo>
                  <a:lnTo>
                    <a:pt x="242" y="566"/>
                  </a:lnTo>
                  <a:lnTo>
                    <a:pt x="230" y="513"/>
                  </a:lnTo>
                  <a:lnTo>
                    <a:pt x="258" y="470"/>
                  </a:lnTo>
                  <a:lnTo>
                    <a:pt x="197" y="407"/>
                  </a:lnTo>
                  <a:lnTo>
                    <a:pt x="140" y="336"/>
                  </a:lnTo>
                  <a:lnTo>
                    <a:pt x="144" y="269"/>
                  </a:lnTo>
                  <a:lnTo>
                    <a:pt x="112" y="250"/>
                  </a:lnTo>
                  <a:lnTo>
                    <a:pt x="83" y="257"/>
                  </a:lnTo>
                  <a:lnTo>
                    <a:pt x="69" y="222"/>
                  </a:lnTo>
                  <a:lnTo>
                    <a:pt x="0" y="220"/>
                  </a:lnTo>
                  <a:lnTo>
                    <a:pt x="14" y="131"/>
                  </a:lnTo>
                  <a:lnTo>
                    <a:pt x="69" y="124"/>
                  </a:lnTo>
                  <a:lnTo>
                    <a:pt x="81" y="98"/>
                  </a:lnTo>
                  <a:lnTo>
                    <a:pt x="122" y="100"/>
                  </a:lnTo>
                  <a:lnTo>
                    <a:pt x="175" y="76"/>
                  </a:lnTo>
                  <a:lnTo>
                    <a:pt x="203" y="76"/>
                  </a:lnTo>
                  <a:lnTo>
                    <a:pt x="215" y="15"/>
                  </a:lnTo>
                  <a:lnTo>
                    <a:pt x="262" y="0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85"/>
            <p:cNvSpPr>
              <a:spLocks/>
            </p:cNvSpPr>
            <p:nvPr/>
          </p:nvSpPr>
          <p:spPr bwMode="gray">
            <a:xfrm>
              <a:off x="3848" y="2705"/>
              <a:ext cx="58" cy="77"/>
            </a:xfrm>
            <a:custGeom>
              <a:avLst/>
              <a:gdLst>
                <a:gd name="T0" fmla="*/ 0 w 116"/>
                <a:gd name="T1" fmla="*/ 0 h 156"/>
                <a:gd name="T2" fmla="*/ 1 w 116"/>
                <a:gd name="T3" fmla="*/ 1 h 156"/>
                <a:gd name="T4" fmla="*/ 2 w 116"/>
                <a:gd name="T5" fmla="*/ 4 h 156"/>
                <a:gd name="T6" fmla="*/ 4 w 116"/>
                <a:gd name="T7" fmla="*/ 8 h 156"/>
                <a:gd name="T8" fmla="*/ 5 w 116"/>
                <a:gd name="T9" fmla="*/ 13 h 156"/>
                <a:gd name="T10" fmla="*/ 6 w 116"/>
                <a:gd name="T11" fmla="*/ 16 h 156"/>
                <a:gd name="T12" fmla="*/ 6 w 116"/>
                <a:gd name="T13" fmla="*/ 20 h 156"/>
                <a:gd name="T14" fmla="*/ 8 w 116"/>
                <a:gd name="T15" fmla="*/ 25 h 156"/>
                <a:gd name="T16" fmla="*/ 11 w 116"/>
                <a:gd name="T17" fmla="*/ 30 h 156"/>
                <a:gd name="T18" fmla="*/ 12 w 116"/>
                <a:gd name="T19" fmla="*/ 33 h 156"/>
                <a:gd name="T20" fmla="*/ 13 w 116"/>
                <a:gd name="T21" fmla="*/ 35 h 156"/>
                <a:gd name="T22" fmla="*/ 15 w 116"/>
                <a:gd name="T23" fmla="*/ 36 h 156"/>
                <a:gd name="T24" fmla="*/ 18 w 116"/>
                <a:gd name="T25" fmla="*/ 38 h 156"/>
                <a:gd name="T26" fmla="*/ 21 w 116"/>
                <a:gd name="T27" fmla="*/ 38 h 156"/>
                <a:gd name="T28" fmla="*/ 24 w 116"/>
                <a:gd name="T29" fmla="*/ 38 h 156"/>
                <a:gd name="T30" fmla="*/ 27 w 116"/>
                <a:gd name="T31" fmla="*/ 37 h 156"/>
                <a:gd name="T32" fmla="*/ 29 w 116"/>
                <a:gd name="T33" fmla="*/ 34 h 156"/>
                <a:gd name="T34" fmla="*/ 29 w 116"/>
                <a:gd name="T35" fmla="*/ 30 h 156"/>
                <a:gd name="T36" fmla="*/ 27 w 116"/>
                <a:gd name="T37" fmla="*/ 26 h 156"/>
                <a:gd name="T38" fmla="*/ 24 w 116"/>
                <a:gd name="T39" fmla="*/ 22 h 156"/>
                <a:gd name="T40" fmla="*/ 19 w 116"/>
                <a:gd name="T41" fmla="*/ 19 h 156"/>
                <a:gd name="T42" fmla="*/ 15 w 116"/>
                <a:gd name="T43" fmla="*/ 16 h 156"/>
                <a:gd name="T44" fmla="*/ 11 w 116"/>
                <a:gd name="T45" fmla="*/ 13 h 156"/>
                <a:gd name="T46" fmla="*/ 10 w 116"/>
                <a:gd name="T47" fmla="*/ 11 h 156"/>
                <a:gd name="T48" fmla="*/ 8 w 116"/>
                <a:gd name="T49" fmla="*/ 8 h 156"/>
                <a:gd name="T50" fmla="*/ 6 w 116"/>
                <a:gd name="T51" fmla="*/ 5 h 156"/>
                <a:gd name="T52" fmla="*/ 3 w 116"/>
                <a:gd name="T53" fmla="*/ 3 h 156"/>
                <a:gd name="T54" fmla="*/ 1 w 116"/>
                <a:gd name="T55" fmla="*/ 1 h 156"/>
                <a:gd name="T56" fmla="*/ 0 w 116"/>
                <a:gd name="T57" fmla="*/ 0 h 15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116"/>
                <a:gd name="T88" fmla="*/ 0 h 156"/>
                <a:gd name="T89" fmla="*/ 116 w 116"/>
                <a:gd name="T90" fmla="*/ 156 h 15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116" h="156">
                  <a:moveTo>
                    <a:pt x="0" y="0"/>
                  </a:moveTo>
                  <a:lnTo>
                    <a:pt x="2" y="6"/>
                  </a:lnTo>
                  <a:lnTo>
                    <a:pt x="8" y="18"/>
                  </a:lnTo>
                  <a:lnTo>
                    <a:pt x="13" y="34"/>
                  </a:lnTo>
                  <a:lnTo>
                    <a:pt x="19" y="52"/>
                  </a:lnTo>
                  <a:lnTo>
                    <a:pt x="21" y="65"/>
                  </a:lnTo>
                  <a:lnTo>
                    <a:pt x="23" y="83"/>
                  </a:lnTo>
                  <a:lnTo>
                    <a:pt x="31" y="103"/>
                  </a:lnTo>
                  <a:lnTo>
                    <a:pt x="41" y="121"/>
                  </a:lnTo>
                  <a:lnTo>
                    <a:pt x="47" y="136"/>
                  </a:lnTo>
                  <a:lnTo>
                    <a:pt x="49" y="142"/>
                  </a:lnTo>
                  <a:lnTo>
                    <a:pt x="59" y="148"/>
                  </a:lnTo>
                  <a:lnTo>
                    <a:pt x="69" y="154"/>
                  </a:lnTo>
                  <a:lnTo>
                    <a:pt x="82" y="156"/>
                  </a:lnTo>
                  <a:lnTo>
                    <a:pt x="94" y="156"/>
                  </a:lnTo>
                  <a:lnTo>
                    <a:pt x="106" y="150"/>
                  </a:lnTo>
                  <a:lnTo>
                    <a:pt x="114" y="138"/>
                  </a:lnTo>
                  <a:lnTo>
                    <a:pt x="116" y="123"/>
                  </a:lnTo>
                  <a:lnTo>
                    <a:pt x="108" y="107"/>
                  </a:lnTo>
                  <a:lnTo>
                    <a:pt x="94" y="91"/>
                  </a:lnTo>
                  <a:lnTo>
                    <a:pt x="76" y="77"/>
                  </a:lnTo>
                  <a:lnTo>
                    <a:pt x="59" y="65"/>
                  </a:lnTo>
                  <a:lnTo>
                    <a:pt x="43" y="54"/>
                  </a:lnTo>
                  <a:lnTo>
                    <a:pt x="37" y="46"/>
                  </a:lnTo>
                  <a:lnTo>
                    <a:pt x="31" y="34"/>
                  </a:lnTo>
                  <a:lnTo>
                    <a:pt x="21" y="22"/>
                  </a:lnTo>
                  <a:lnTo>
                    <a:pt x="12" y="12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86"/>
            <p:cNvSpPr>
              <a:spLocks/>
            </p:cNvSpPr>
            <p:nvPr/>
          </p:nvSpPr>
          <p:spPr bwMode="gray">
            <a:xfrm>
              <a:off x="3848" y="2705"/>
              <a:ext cx="58" cy="77"/>
            </a:xfrm>
            <a:custGeom>
              <a:avLst/>
              <a:gdLst>
                <a:gd name="T0" fmla="*/ 0 w 116"/>
                <a:gd name="T1" fmla="*/ 0 h 156"/>
                <a:gd name="T2" fmla="*/ 1 w 116"/>
                <a:gd name="T3" fmla="*/ 1 h 156"/>
                <a:gd name="T4" fmla="*/ 2 w 116"/>
                <a:gd name="T5" fmla="*/ 4 h 156"/>
                <a:gd name="T6" fmla="*/ 4 w 116"/>
                <a:gd name="T7" fmla="*/ 8 h 156"/>
                <a:gd name="T8" fmla="*/ 5 w 116"/>
                <a:gd name="T9" fmla="*/ 13 h 156"/>
                <a:gd name="T10" fmla="*/ 6 w 116"/>
                <a:gd name="T11" fmla="*/ 16 h 156"/>
                <a:gd name="T12" fmla="*/ 6 w 116"/>
                <a:gd name="T13" fmla="*/ 20 h 156"/>
                <a:gd name="T14" fmla="*/ 8 w 116"/>
                <a:gd name="T15" fmla="*/ 25 h 156"/>
                <a:gd name="T16" fmla="*/ 11 w 116"/>
                <a:gd name="T17" fmla="*/ 30 h 156"/>
                <a:gd name="T18" fmla="*/ 12 w 116"/>
                <a:gd name="T19" fmla="*/ 33 h 156"/>
                <a:gd name="T20" fmla="*/ 13 w 116"/>
                <a:gd name="T21" fmla="*/ 35 h 156"/>
                <a:gd name="T22" fmla="*/ 15 w 116"/>
                <a:gd name="T23" fmla="*/ 36 h 156"/>
                <a:gd name="T24" fmla="*/ 18 w 116"/>
                <a:gd name="T25" fmla="*/ 38 h 156"/>
                <a:gd name="T26" fmla="*/ 21 w 116"/>
                <a:gd name="T27" fmla="*/ 38 h 156"/>
                <a:gd name="T28" fmla="*/ 24 w 116"/>
                <a:gd name="T29" fmla="*/ 38 h 156"/>
                <a:gd name="T30" fmla="*/ 27 w 116"/>
                <a:gd name="T31" fmla="*/ 37 h 156"/>
                <a:gd name="T32" fmla="*/ 29 w 116"/>
                <a:gd name="T33" fmla="*/ 34 h 156"/>
                <a:gd name="T34" fmla="*/ 29 w 116"/>
                <a:gd name="T35" fmla="*/ 30 h 156"/>
                <a:gd name="T36" fmla="*/ 27 w 116"/>
                <a:gd name="T37" fmla="*/ 26 h 156"/>
                <a:gd name="T38" fmla="*/ 24 w 116"/>
                <a:gd name="T39" fmla="*/ 22 h 156"/>
                <a:gd name="T40" fmla="*/ 19 w 116"/>
                <a:gd name="T41" fmla="*/ 19 h 156"/>
                <a:gd name="T42" fmla="*/ 15 w 116"/>
                <a:gd name="T43" fmla="*/ 16 h 156"/>
                <a:gd name="T44" fmla="*/ 11 w 116"/>
                <a:gd name="T45" fmla="*/ 13 h 156"/>
                <a:gd name="T46" fmla="*/ 10 w 116"/>
                <a:gd name="T47" fmla="*/ 11 h 156"/>
                <a:gd name="T48" fmla="*/ 8 w 116"/>
                <a:gd name="T49" fmla="*/ 8 h 156"/>
                <a:gd name="T50" fmla="*/ 6 w 116"/>
                <a:gd name="T51" fmla="*/ 5 h 156"/>
                <a:gd name="T52" fmla="*/ 3 w 116"/>
                <a:gd name="T53" fmla="*/ 3 h 156"/>
                <a:gd name="T54" fmla="*/ 1 w 116"/>
                <a:gd name="T55" fmla="*/ 1 h 156"/>
                <a:gd name="T56" fmla="*/ 0 w 116"/>
                <a:gd name="T57" fmla="*/ 0 h 15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116"/>
                <a:gd name="T88" fmla="*/ 0 h 156"/>
                <a:gd name="T89" fmla="*/ 116 w 116"/>
                <a:gd name="T90" fmla="*/ 156 h 15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116" h="156">
                  <a:moveTo>
                    <a:pt x="0" y="0"/>
                  </a:moveTo>
                  <a:lnTo>
                    <a:pt x="2" y="6"/>
                  </a:lnTo>
                  <a:lnTo>
                    <a:pt x="8" y="18"/>
                  </a:lnTo>
                  <a:lnTo>
                    <a:pt x="13" y="34"/>
                  </a:lnTo>
                  <a:lnTo>
                    <a:pt x="19" y="52"/>
                  </a:lnTo>
                  <a:lnTo>
                    <a:pt x="21" y="65"/>
                  </a:lnTo>
                  <a:lnTo>
                    <a:pt x="23" y="83"/>
                  </a:lnTo>
                  <a:lnTo>
                    <a:pt x="31" y="103"/>
                  </a:lnTo>
                  <a:lnTo>
                    <a:pt x="41" y="121"/>
                  </a:lnTo>
                  <a:lnTo>
                    <a:pt x="47" y="136"/>
                  </a:lnTo>
                  <a:lnTo>
                    <a:pt x="49" y="142"/>
                  </a:lnTo>
                  <a:lnTo>
                    <a:pt x="59" y="148"/>
                  </a:lnTo>
                  <a:lnTo>
                    <a:pt x="69" y="154"/>
                  </a:lnTo>
                  <a:lnTo>
                    <a:pt x="82" y="156"/>
                  </a:lnTo>
                  <a:lnTo>
                    <a:pt x="94" y="156"/>
                  </a:lnTo>
                  <a:lnTo>
                    <a:pt x="106" y="150"/>
                  </a:lnTo>
                  <a:lnTo>
                    <a:pt x="114" y="138"/>
                  </a:lnTo>
                  <a:lnTo>
                    <a:pt x="116" y="123"/>
                  </a:lnTo>
                  <a:lnTo>
                    <a:pt x="108" y="107"/>
                  </a:lnTo>
                  <a:lnTo>
                    <a:pt x="94" y="91"/>
                  </a:lnTo>
                  <a:lnTo>
                    <a:pt x="76" y="77"/>
                  </a:lnTo>
                  <a:lnTo>
                    <a:pt x="59" y="65"/>
                  </a:lnTo>
                  <a:lnTo>
                    <a:pt x="43" y="54"/>
                  </a:lnTo>
                  <a:lnTo>
                    <a:pt x="37" y="46"/>
                  </a:lnTo>
                  <a:lnTo>
                    <a:pt x="31" y="34"/>
                  </a:lnTo>
                  <a:lnTo>
                    <a:pt x="21" y="22"/>
                  </a:lnTo>
                  <a:lnTo>
                    <a:pt x="12" y="12"/>
                  </a:lnTo>
                  <a:lnTo>
                    <a:pt x="2" y="4"/>
                  </a:ln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87"/>
            <p:cNvSpPr>
              <a:spLocks/>
            </p:cNvSpPr>
            <p:nvPr/>
          </p:nvSpPr>
          <p:spPr bwMode="gray">
            <a:xfrm>
              <a:off x="3714" y="2597"/>
              <a:ext cx="37" cy="32"/>
            </a:xfrm>
            <a:custGeom>
              <a:avLst/>
              <a:gdLst>
                <a:gd name="T0" fmla="*/ 0 w 75"/>
                <a:gd name="T1" fmla="*/ 12 h 63"/>
                <a:gd name="T2" fmla="*/ 8 w 75"/>
                <a:gd name="T3" fmla="*/ 0 h 63"/>
                <a:gd name="T4" fmla="*/ 18 w 75"/>
                <a:gd name="T5" fmla="*/ 4 h 63"/>
                <a:gd name="T6" fmla="*/ 18 w 75"/>
                <a:gd name="T7" fmla="*/ 13 h 63"/>
                <a:gd name="T8" fmla="*/ 8 w 75"/>
                <a:gd name="T9" fmla="*/ 16 h 63"/>
                <a:gd name="T10" fmla="*/ 0 w 75"/>
                <a:gd name="T11" fmla="*/ 12 h 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5"/>
                <a:gd name="T19" fmla="*/ 0 h 63"/>
                <a:gd name="T20" fmla="*/ 75 w 75"/>
                <a:gd name="T21" fmla="*/ 63 h 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5" h="63">
                  <a:moveTo>
                    <a:pt x="0" y="45"/>
                  </a:moveTo>
                  <a:lnTo>
                    <a:pt x="33" y="0"/>
                  </a:lnTo>
                  <a:lnTo>
                    <a:pt x="73" y="14"/>
                  </a:lnTo>
                  <a:lnTo>
                    <a:pt x="75" y="49"/>
                  </a:lnTo>
                  <a:lnTo>
                    <a:pt x="32" y="63"/>
                  </a:lnTo>
                  <a:lnTo>
                    <a:pt x="0" y="45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88"/>
            <p:cNvSpPr>
              <a:spLocks/>
            </p:cNvSpPr>
            <p:nvPr/>
          </p:nvSpPr>
          <p:spPr bwMode="gray">
            <a:xfrm>
              <a:off x="3714" y="2597"/>
              <a:ext cx="37" cy="32"/>
            </a:xfrm>
            <a:custGeom>
              <a:avLst/>
              <a:gdLst>
                <a:gd name="T0" fmla="*/ 0 w 75"/>
                <a:gd name="T1" fmla="*/ 12 h 63"/>
                <a:gd name="T2" fmla="*/ 8 w 75"/>
                <a:gd name="T3" fmla="*/ 0 h 63"/>
                <a:gd name="T4" fmla="*/ 18 w 75"/>
                <a:gd name="T5" fmla="*/ 4 h 63"/>
                <a:gd name="T6" fmla="*/ 18 w 75"/>
                <a:gd name="T7" fmla="*/ 13 h 63"/>
                <a:gd name="T8" fmla="*/ 8 w 75"/>
                <a:gd name="T9" fmla="*/ 16 h 63"/>
                <a:gd name="T10" fmla="*/ 0 w 75"/>
                <a:gd name="T11" fmla="*/ 12 h 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5"/>
                <a:gd name="T19" fmla="*/ 0 h 63"/>
                <a:gd name="T20" fmla="*/ 75 w 75"/>
                <a:gd name="T21" fmla="*/ 63 h 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5" h="63">
                  <a:moveTo>
                    <a:pt x="0" y="45"/>
                  </a:moveTo>
                  <a:lnTo>
                    <a:pt x="33" y="0"/>
                  </a:lnTo>
                  <a:lnTo>
                    <a:pt x="73" y="14"/>
                  </a:lnTo>
                  <a:lnTo>
                    <a:pt x="75" y="49"/>
                  </a:lnTo>
                  <a:lnTo>
                    <a:pt x="32" y="63"/>
                  </a:lnTo>
                  <a:lnTo>
                    <a:pt x="0" y="45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89"/>
            <p:cNvSpPr>
              <a:spLocks/>
            </p:cNvSpPr>
            <p:nvPr/>
          </p:nvSpPr>
          <p:spPr bwMode="gray">
            <a:xfrm>
              <a:off x="3768" y="2614"/>
              <a:ext cx="37" cy="52"/>
            </a:xfrm>
            <a:custGeom>
              <a:avLst/>
              <a:gdLst>
                <a:gd name="T0" fmla="*/ 0 w 73"/>
                <a:gd name="T1" fmla="*/ 10 h 105"/>
                <a:gd name="T2" fmla="*/ 9 w 73"/>
                <a:gd name="T3" fmla="*/ 0 h 105"/>
                <a:gd name="T4" fmla="*/ 16 w 73"/>
                <a:gd name="T5" fmla="*/ 12 h 105"/>
                <a:gd name="T6" fmla="*/ 19 w 73"/>
                <a:gd name="T7" fmla="*/ 26 h 105"/>
                <a:gd name="T8" fmla="*/ 9 w 73"/>
                <a:gd name="T9" fmla="*/ 19 h 105"/>
                <a:gd name="T10" fmla="*/ 0 w 73"/>
                <a:gd name="T11" fmla="*/ 10 h 10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3"/>
                <a:gd name="T19" fmla="*/ 0 h 105"/>
                <a:gd name="T20" fmla="*/ 73 w 73"/>
                <a:gd name="T21" fmla="*/ 105 h 10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3" h="105">
                  <a:moveTo>
                    <a:pt x="0" y="40"/>
                  </a:moveTo>
                  <a:lnTo>
                    <a:pt x="34" y="0"/>
                  </a:lnTo>
                  <a:lnTo>
                    <a:pt x="63" y="48"/>
                  </a:lnTo>
                  <a:lnTo>
                    <a:pt x="73" y="105"/>
                  </a:lnTo>
                  <a:lnTo>
                    <a:pt x="34" y="77"/>
                  </a:lnTo>
                  <a:lnTo>
                    <a:pt x="0" y="4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90"/>
            <p:cNvSpPr>
              <a:spLocks/>
            </p:cNvSpPr>
            <p:nvPr/>
          </p:nvSpPr>
          <p:spPr bwMode="gray">
            <a:xfrm>
              <a:off x="3768" y="2614"/>
              <a:ext cx="37" cy="52"/>
            </a:xfrm>
            <a:custGeom>
              <a:avLst/>
              <a:gdLst>
                <a:gd name="T0" fmla="*/ 0 w 73"/>
                <a:gd name="T1" fmla="*/ 10 h 105"/>
                <a:gd name="T2" fmla="*/ 9 w 73"/>
                <a:gd name="T3" fmla="*/ 0 h 105"/>
                <a:gd name="T4" fmla="*/ 16 w 73"/>
                <a:gd name="T5" fmla="*/ 12 h 105"/>
                <a:gd name="T6" fmla="*/ 19 w 73"/>
                <a:gd name="T7" fmla="*/ 26 h 105"/>
                <a:gd name="T8" fmla="*/ 9 w 73"/>
                <a:gd name="T9" fmla="*/ 19 h 105"/>
                <a:gd name="T10" fmla="*/ 0 w 73"/>
                <a:gd name="T11" fmla="*/ 10 h 10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3"/>
                <a:gd name="T19" fmla="*/ 0 h 105"/>
                <a:gd name="T20" fmla="*/ 73 w 73"/>
                <a:gd name="T21" fmla="*/ 105 h 10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3" h="105">
                  <a:moveTo>
                    <a:pt x="0" y="40"/>
                  </a:moveTo>
                  <a:lnTo>
                    <a:pt x="34" y="0"/>
                  </a:lnTo>
                  <a:lnTo>
                    <a:pt x="63" y="48"/>
                  </a:lnTo>
                  <a:lnTo>
                    <a:pt x="73" y="105"/>
                  </a:lnTo>
                  <a:lnTo>
                    <a:pt x="34" y="77"/>
                  </a:lnTo>
                  <a:lnTo>
                    <a:pt x="0" y="40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91"/>
            <p:cNvSpPr>
              <a:spLocks/>
            </p:cNvSpPr>
            <p:nvPr/>
          </p:nvSpPr>
          <p:spPr bwMode="gray">
            <a:xfrm>
              <a:off x="3451" y="2207"/>
              <a:ext cx="493" cy="331"/>
            </a:xfrm>
            <a:custGeom>
              <a:avLst/>
              <a:gdLst>
                <a:gd name="T0" fmla="*/ 81 w 987"/>
                <a:gd name="T1" fmla="*/ 0 h 663"/>
                <a:gd name="T2" fmla="*/ 88 w 987"/>
                <a:gd name="T3" fmla="*/ 3 h 663"/>
                <a:gd name="T4" fmla="*/ 96 w 987"/>
                <a:gd name="T5" fmla="*/ 5 h 663"/>
                <a:gd name="T6" fmla="*/ 103 w 987"/>
                <a:gd name="T7" fmla="*/ 2 h 663"/>
                <a:gd name="T8" fmla="*/ 111 w 987"/>
                <a:gd name="T9" fmla="*/ 0 h 663"/>
                <a:gd name="T10" fmla="*/ 119 w 987"/>
                <a:gd name="T11" fmla="*/ 5 h 663"/>
                <a:gd name="T12" fmla="*/ 125 w 987"/>
                <a:gd name="T13" fmla="*/ 15 h 663"/>
                <a:gd name="T14" fmla="*/ 126 w 987"/>
                <a:gd name="T15" fmla="*/ 24 h 663"/>
                <a:gd name="T16" fmla="*/ 128 w 987"/>
                <a:gd name="T17" fmla="*/ 32 h 663"/>
                <a:gd name="T18" fmla="*/ 133 w 987"/>
                <a:gd name="T19" fmla="*/ 37 h 663"/>
                <a:gd name="T20" fmla="*/ 141 w 987"/>
                <a:gd name="T21" fmla="*/ 39 h 663"/>
                <a:gd name="T22" fmla="*/ 149 w 987"/>
                <a:gd name="T23" fmla="*/ 38 h 663"/>
                <a:gd name="T24" fmla="*/ 154 w 987"/>
                <a:gd name="T25" fmla="*/ 33 h 663"/>
                <a:gd name="T26" fmla="*/ 160 w 987"/>
                <a:gd name="T27" fmla="*/ 24 h 663"/>
                <a:gd name="T28" fmla="*/ 167 w 987"/>
                <a:gd name="T29" fmla="*/ 15 h 663"/>
                <a:gd name="T30" fmla="*/ 175 w 987"/>
                <a:gd name="T31" fmla="*/ 6 h 663"/>
                <a:gd name="T32" fmla="*/ 184 w 987"/>
                <a:gd name="T33" fmla="*/ 2 h 663"/>
                <a:gd name="T34" fmla="*/ 191 w 987"/>
                <a:gd name="T35" fmla="*/ 4 h 663"/>
                <a:gd name="T36" fmla="*/ 200 w 987"/>
                <a:gd name="T37" fmla="*/ 9 h 663"/>
                <a:gd name="T38" fmla="*/ 212 w 987"/>
                <a:gd name="T39" fmla="*/ 11 h 663"/>
                <a:gd name="T40" fmla="*/ 224 w 987"/>
                <a:gd name="T41" fmla="*/ 9 h 663"/>
                <a:gd name="T42" fmla="*/ 234 w 987"/>
                <a:gd name="T43" fmla="*/ 7 h 663"/>
                <a:gd name="T44" fmla="*/ 241 w 987"/>
                <a:gd name="T45" fmla="*/ 5 h 663"/>
                <a:gd name="T46" fmla="*/ 246 w 987"/>
                <a:gd name="T47" fmla="*/ 5 h 663"/>
                <a:gd name="T48" fmla="*/ 246 w 987"/>
                <a:gd name="T49" fmla="*/ 12 h 663"/>
                <a:gd name="T50" fmla="*/ 245 w 987"/>
                <a:gd name="T51" fmla="*/ 23 h 663"/>
                <a:gd name="T52" fmla="*/ 243 w 987"/>
                <a:gd name="T53" fmla="*/ 31 h 663"/>
                <a:gd name="T54" fmla="*/ 237 w 987"/>
                <a:gd name="T55" fmla="*/ 32 h 663"/>
                <a:gd name="T56" fmla="*/ 231 w 987"/>
                <a:gd name="T57" fmla="*/ 31 h 663"/>
                <a:gd name="T58" fmla="*/ 225 w 987"/>
                <a:gd name="T59" fmla="*/ 32 h 663"/>
                <a:gd name="T60" fmla="*/ 216 w 987"/>
                <a:gd name="T61" fmla="*/ 41 h 663"/>
                <a:gd name="T62" fmla="*/ 205 w 987"/>
                <a:gd name="T63" fmla="*/ 49 h 663"/>
                <a:gd name="T64" fmla="*/ 198 w 987"/>
                <a:gd name="T65" fmla="*/ 51 h 663"/>
                <a:gd name="T66" fmla="*/ 191 w 987"/>
                <a:gd name="T67" fmla="*/ 52 h 663"/>
                <a:gd name="T68" fmla="*/ 189 w 987"/>
                <a:gd name="T69" fmla="*/ 55 h 663"/>
                <a:gd name="T70" fmla="*/ 191 w 987"/>
                <a:gd name="T71" fmla="*/ 63 h 663"/>
                <a:gd name="T72" fmla="*/ 190 w 987"/>
                <a:gd name="T73" fmla="*/ 72 h 663"/>
                <a:gd name="T74" fmla="*/ 185 w 987"/>
                <a:gd name="T75" fmla="*/ 77 h 663"/>
                <a:gd name="T76" fmla="*/ 177 w 987"/>
                <a:gd name="T77" fmla="*/ 79 h 663"/>
                <a:gd name="T78" fmla="*/ 171 w 987"/>
                <a:gd name="T79" fmla="*/ 79 h 663"/>
                <a:gd name="T80" fmla="*/ 170 w 987"/>
                <a:gd name="T81" fmla="*/ 84 h 663"/>
                <a:gd name="T82" fmla="*/ 170 w 987"/>
                <a:gd name="T83" fmla="*/ 93 h 663"/>
                <a:gd name="T84" fmla="*/ 168 w 987"/>
                <a:gd name="T85" fmla="*/ 101 h 663"/>
                <a:gd name="T86" fmla="*/ 163 w 987"/>
                <a:gd name="T87" fmla="*/ 106 h 663"/>
                <a:gd name="T88" fmla="*/ 157 w 987"/>
                <a:gd name="T89" fmla="*/ 111 h 663"/>
                <a:gd name="T90" fmla="*/ 155 w 987"/>
                <a:gd name="T91" fmla="*/ 118 h 663"/>
                <a:gd name="T92" fmla="*/ 152 w 987"/>
                <a:gd name="T93" fmla="*/ 123 h 663"/>
                <a:gd name="T94" fmla="*/ 139 w 987"/>
                <a:gd name="T95" fmla="*/ 127 h 663"/>
                <a:gd name="T96" fmla="*/ 129 w 987"/>
                <a:gd name="T97" fmla="*/ 143 h 663"/>
                <a:gd name="T98" fmla="*/ 106 w 987"/>
                <a:gd name="T99" fmla="*/ 148 h 663"/>
                <a:gd name="T100" fmla="*/ 89 w 987"/>
                <a:gd name="T101" fmla="*/ 156 h 663"/>
                <a:gd name="T102" fmla="*/ 66 w 987"/>
                <a:gd name="T103" fmla="*/ 144 h 663"/>
                <a:gd name="T104" fmla="*/ 52 w 987"/>
                <a:gd name="T105" fmla="*/ 160 h 663"/>
                <a:gd name="T106" fmla="*/ 13 w 987"/>
                <a:gd name="T107" fmla="*/ 152 h 663"/>
                <a:gd name="T108" fmla="*/ 0 w 987"/>
                <a:gd name="T109" fmla="*/ 140 h 663"/>
                <a:gd name="T110" fmla="*/ 14 w 987"/>
                <a:gd name="T111" fmla="*/ 98 h 663"/>
                <a:gd name="T112" fmla="*/ 8 w 987"/>
                <a:gd name="T113" fmla="*/ 78 h 663"/>
                <a:gd name="T114" fmla="*/ 26 w 987"/>
                <a:gd name="T115" fmla="*/ 45 h 663"/>
                <a:gd name="T116" fmla="*/ 50 w 987"/>
                <a:gd name="T117" fmla="*/ 22 h 663"/>
                <a:gd name="T118" fmla="*/ 80 w 987"/>
                <a:gd name="T119" fmla="*/ 0 h 66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987"/>
                <a:gd name="T181" fmla="*/ 0 h 663"/>
                <a:gd name="T182" fmla="*/ 987 w 987"/>
                <a:gd name="T183" fmla="*/ 663 h 663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987" h="663">
                  <a:moveTo>
                    <a:pt x="323" y="0"/>
                  </a:moveTo>
                  <a:lnTo>
                    <a:pt x="327" y="2"/>
                  </a:lnTo>
                  <a:lnTo>
                    <a:pt x="339" y="7"/>
                  </a:lnTo>
                  <a:lnTo>
                    <a:pt x="353" y="13"/>
                  </a:lnTo>
                  <a:lnTo>
                    <a:pt x="369" y="19"/>
                  </a:lnTo>
                  <a:lnTo>
                    <a:pt x="384" y="21"/>
                  </a:lnTo>
                  <a:lnTo>
                    <a:pt x="398" y="19"/>
                  </a:lnTo>
                  <a:lnTo>
                    <a:pt x="414" y="9"/>
                  </a:lnTo>
                  <a:lnTo>
                    <a:pt x="432" y="2"/>
                  </a:lnTo>
                  <a:lnTo>
                    <a:pt x="447" y="2"/>
                  </a:lnTo>
                  <a:lnTo>
                    <a:pt x="463" y="7"/>
                  </a:lnTo>
                  <a:lnTo>
                    <a:pt x="479" y="23"/>
                  </a:lnTo>
                  <a:lnTo>
                    <a:pt x="493" y="43"/>
                  </a:lnTo>
                  <a:lnTo>
                    <a:pt x="500" y="63"/>
                  </a:lnTo>
                  <a:lnTo>
                    <a:pt x="504" y="82"/>
                  </a:lnTo>
                  <a:lnTo>
                    <a:pt x="504" y="98"/>
                  </a:lnTo>
                  <a:lnTo>
                    <a:pt x="508" y="114"/>
                  </a:lnTo>
                  <a:lnTo>
                    <a:pt x="512" y="129"/>
                  </a:lnTo>
                  <a:lnTo>
                    <a:pt x="522" y="143"/>
                  </a:lnTo>
                  <a:lnTo>
                    <a:pt x="534" y="151"/>
                  </a:lnTo>
                  <a:lnTo>
                    <a:pt x="550" y="155"/>
                  </a:lnTo>
                  <a:lnTo>
                    <a:pt x="567" y="157"/>
                  </a:lnTo>
                  <a:lnTo>
                    <a:pt x="585" y="157"/>
                  </a:lnTo>
                  <a:lnTo>
                    <a:pt x="599" y="153"/>
                  </a:lnTo>
                  <a:lnTo>
                    <a:pt x="609" y="147"/>
                  </a:lnTo>
                  <a:lnTo>
                    <a:pt x="617" y="133"/>
                  </a:lnTo>
                  <a:lnTo>
                    <a:pt x="628" y="116"/>
                  </a:lnTo>
                  <a:lnTo>
                    <a:pt x="642" y="96"/>
                  </a:lnTo>
                  <a:lnTo>
                    <a:pt x="656" y="76"/>
                  </a:lnTo>
                  <a:lnTo>
                    <a:pt x="668" y="61"/>
                  </a:lnTo>
                  <a:lnTo>
                    <a:pt x="683" y="43"/>
                  </a:lnTo>
                  <a:lnTo>
                    <a:pt x="703" y="27"/>
                  </a:lnTo>
                  <a:lnTo>
                    <a:pt x="723" y="15"/>
                  </a:lnTo>
                  <a:lnTo>
                    <a:pt x="737" y="9"/>
                  </a:lnTo>
                  <a:lnTo>
                    <a:pt x="748" y="11"/>
                  </a:lnTo>
                  <a:lnTo>
                    <a:pt x="764" y="19"/>
                  </a:lnTo>
                  <a:lnTo>
                    <a:pt x="782" y="27"/>
                  </a:lnTo>
                  <a:lnTo>
                    <a:pt x="802" y="37"/>
                  </a:lnTo>
                  <a:lnTo>
                    <a:pt x="823" y="45"/>
                  </a:lnTo>
                  <a:lnTo>
                    <a:pt x="851" y="47"/>
                  </a:lnTo>
                  <a:lnTo>
                    <a:pt x="874" y="43"/>
                  </a:lnTo>
                  <a:lnTo>
                    <a:pt x="896" y="37"/>
                  </a:lnTo>
                  <a:lnTo>
                    <a:pt x="920" y="33"/>
                  </a:lnTo>
                  <a:lnTo>
                    <a:pt x="937" y="29"/>
                  </a:lnTo>
                  <a:lnTo>
                    <a:pt x="953" y="25"/>
                  </a:lnTo>
                  <a:lnTo>
                    <a:pt x="967" y="21"/>
                  </a:lnTo>
                  <a:lnTo>
                    <a:pt x="979" y="19"/>
                  </a:lnTo>
                  <a:lnTo>
                    <a:pt x="985" y="21"/>
                  </a:lnTo>
                  <a:lnTo>
                    <a:pt x="987" y="31"/>
                  </a:lnTo>
                  <a:lnTo>
                    <a:pt x="987" y="51"/>
                  </a:lnTo>
                  <a:lnTo>
                    <a:pt x="985" y="70"/>
                  </a:lnTo>
                  <a:lnTo>
                    <a:pt x="983" y="92"/>
                  </a:lnTo>
                  <a:lnTo>
                    <a:pt x="979" y="112"/>
                  </a:lnTo>
                  <a:lnTo>
                    <a:pt x="973" y="124"/>
                  </a:lnTo>
                  <a:lnTo>
                    <a:pt x="963" y="128"/>
                  </a:lnTo>
                  <a:lnTo>
                    <a:pt x="951" y="128"/>
                  </a:lnTo>
                  <a:lnTo>
                    <a:pt x="937" y="126"/>
                  </a:lnTo>
                  <a:lnTo>
                    <a:pt x="926" y="124"/>
                  </a:lnTo>
                  <a:lnTo>
                    <a:pt x="912" y="126"/>
                  </a:lnTo>
                  <a:lnTo>
                    <a:pt x="902" y="131"/>
                  </a:lnTo>
                  <a:lnTo>
                    <a:pt x="886" y="147"/>
                  </a:lnTo>
                  <a:lnTo>
                    <a:pt x="865" y="167"/>
                  </a:lnTo>
                  <a:lnTo>
                    <a:pt x="843" y="185"/>
                  </a:lnTo>
                  <a:lnTo>
                    <a:pt x="821" y="198"/>
                  </a:lnTo>
                  <a:lnTo>
                    <a:pt x="807" y="204"/>
                  </a:lnTo>
                  <a:lnTo>
                    <a:pt x="792" y="206"/>
                  </a:lnTo>
                  <a:lnTo>
                    <a:pt x="778" y="206"/>
                  </a:lnTo>
                  <a:lnTo>
                    <a:pt x="766" y="208"/>
                  </a:lnTo>
                  <a:lnTo>
                    <a:pt x="760" y="212"/>
                  </a:lnTo>
                  <a:lnTo>
                    <a:pt x="758" y="222"/>
                  </a:lnTo>
                  <a:lnTo>
                    <a:pt x="762" y="236"/>
                  </a:lnTo>
                  <a:lnTo>
                    <a:pt x="764" y="253"/>
                  </a:lnTo>
                  <a:lnTo>
                    <a:pt x="764" y="271"/>
                  </a:lnTo>
                  <a:lnTo>
                    <a:pt x="760" y="289"/>
                  </a:lnTo>
                  <a:lnTo>
                    <a:pt x="754" y="303"/>
                  </a:lnTo>
                  <a:lnTo>
                    <a:pt x="743" y="311"/>
                  </a:lnTo>
                  <a:lnTo>
                    <a:pt x="725" y="316"/>
                  </a:lnTo>
                  <a:lnTo>
                    <a:pt x="709" y="316"/>
                  </a:lnTo>
                  <a:lnTo>
                    <a:pt x="695" y="316"/>
                  </a:lnTo>
                  <a:lnTo>
                    <a:pt x="685" y="318"/>
                  </a:lnTo>
                  <a:lnTo>
                    <a:pt x="682" y="326"/>
                  </a:lnTo>
                  <a:lnTo>
                    <a:pt x="682" y="338"/>
                  </a:lnTo>
                  <a:lnTo>
                    <a:pt x="682" y="356"/>
                  </a:lnTo>
                  <a:lnTo>
                    <a:pt x="682" y="374"/>
                  </a:lnTo>
                  <a:lnTo>
                    <a:pt x="680" y="391"/>
                  </a:lnTo>
                  <a:lnTo>
                    <a:pt x="674" y="405"/>
                  </a:lnTo>
                  <a:lnTo>
                    <a:pt x="668" y="415"/>
                  </a:lnTo>
                  <a:lnTo>
                    <a:pt x="654" y="425"/>
                  </a:lnTo>
                  <a:lnTo>
                    <a:pt x="640" y="433"/>
                  </a:lnTo>
                  <a:lnTo>
                    <a:pt x="630" y="444"/>
                  </a:lnTo>
                  <a:lnTo>
                    <a:pt x="626" y="458"/>
                  </a:lnTo>
                  <a:lnTo>
                    <a:pt x="622" y="474"/>
                  </a:lnTo>
                  <a:lnTo>
                    <a:pt x="617" y="486"/>
                  </a:lnTo>
                  <a:lnTo>
                    <a:pt x="609" y="494"/>
                  </a:lnTo>
                  <a:lnTo>
                    <a:pt x="605" y="496"/>
                  </a:lnTo>
                  <a:lnTo>
                    <a:pt x="558" y="511"/>
                  </a:lnTo>
                  <a:lnTo>
                    <a:pt x="546" y="572"/>
                  </a:lnTo>
                  <a:lnTo>
                    <a:pt x="518" y="572"/>
                  </a:lnTo>
                  <a:lnTo>
                    <a:pt x="461" y="598"/>
                  </a:lnTo>
                  <a:lnTo>
                    <a:pt x="424" y="594"/>
                  </a:lnTo>
                  <a:lnTo>
                    <a:pt x="412" y="620"/>
                  </a:lnTo>
                  <a:lnTo>
                    <a:pt x="357" y="627"/>
                  </a:lnTo>
                  <a:lnTo>
                    <a:pt x="327" y="643"/>
                  </a:lnTo>
                  <a:lnTo>
                    <a:pt x="266" y="578"/>
                  </a:lnTo>
                  <a:lnTo>
                    <a:pt x="229" y="596"/>
                  </a:lnTo>
                  <a:lnTo>
                    <a:pt x="209" y="643"/>
                  </a:lnTo>
                  <a:lnTo>
                    <a:pt x="105" y="663"/>
                  </a:lnTo>
                  <a:lnTo>
                    <a:pt x="54" y="610"/>
                  </a:lnTo>
                  <a:lnTo>
                    <a:pt x="4" y="612"/>
                  </a:lnTo>
                  <a:lnTo>
                    <a:pt x="0" y="562"/>
                  </a:lnTo>
                  <a:lnTo>
                    <a:pt x="69" y="482"/>
                  </a:lnTo>
                  <a:lnTo>
                    <a:pt x="59" y="395"/>
                  </a:lnTo>
                  <a:lnTo>
                    <a:pt x="28" y="350"/>
                  </a:lnTo>
                  <a:lnTo>
                    <a:pt x="32" y="313"/>
                  </a:lnTo>
                  <a:lnTo>
                    <a:pt x="87" y="265"/>
                  </a:lnTo>
                  <a:lnTo>
                    <a:pt x="107" y="181"/>
                  </a:lnTo>
                  <a:lnTo>
                    <a:pt x="168" y="143"/>
                  </a:lnTo>
                  <a:lnTo>
                    <a:pt x="201" y="88"/>
                  </a:lnTo>
                  <a:lnTo>
                    <a:pt x="266" y="84"/>
                  </a:lnTo>
                  <a:lnTo>
                    <a:pt x="323" y="0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92"/>
            <p:cNvSpPr>
              <a:spLocks/>
            </p:cNvSpPr>
            <p:nvPr/>
          </p:nvSpPr>
          <p:spPr bwMode="gray">
            <a:xfrm>
              <a:off x="3451" y="2207"/>
              <a:ext cx="493" cy="331"/>
            </a:xfrm>
            <a:custGeom>
              <a:avLst/>
              <a:gdLst>
                <a:gd name="T0" fmla="*/ 81 w 987"/>
                <a:gd name="T1" fmla="*/ 0 h 663"/>
                <a:gd name="T2" fmla="*/ 88 w 987"/>
                <a:gd name="T3" fmla="*/ 3 h 663"/>
                <a:gd name="T4" fmla="*/ 96 w 987"/>
                <a:gd name="T5" fmla="*/ 5 h 663"/>
                <a:gd name="T6" fmla="*/ 103 w 987"/>
                <a:gd name="T7" fmla="*/ 2 h 663"/>
                <a:gd name="T8" fmla="*/ 111 w 987"/>
                <a:gd name="T9" fmla="*/ 0 h 663"/>
                <a:gd name="T10" fmla="*/ 119 w 987"/>
                <a:gd name="T11" fmla="*/ 5 h 663"/>
                <a:gd name="T12" fmla="*/ 125 w 987"/>
                <a:gd name="T13" fmla="*/ 15 h 663"/>
                <a:gd name="T14" fmla="*/ 126 w 987"/>
                <a:gd name="T15" fmla="*/ 24 h 663"/>
                <a:gd name="T16" fmla="*/ 128 w 987"/>
                <a:gd name="T17" fmla="*/ 32 h 663"/>
                <a:gd name="T18" fmla="*/ 133 w 987"/>
                <a:gd name="T19" fmla="*/ 37 h 663"/>
                <a:gd name="T20" fmla="*/ 141 w 987"/>
                <a:gd name="T21" fmla="*/ 39 h 663"/>
                <a:gd name="T22" fmla="*/ 149 w 987"/>
                <a:gd name="T23" fmla="*/ 38 h 663"/>
                <a:gd name="T24" fmla="*/ 154 w 987"/>
                <a:gd name="T25" fmla="*/ 33 h 663"/>
                <a:gd name="T26" fmla="*/ 160 w 987"/>
                <a:gd name="T27" fmla="*/ 24 h 663"/>
                <a:gd name="T28" fmla="*/ 167 w 987"/>
                <a:gd name="T29" fmla="*/ 15 h 663"/>
                <a:gd name="T30" fmla="*/ 175 w 987"/>
                <a:gd name="T31" fmla="*/ 6 h 663"/>
                <a:gd name="T32" fmla="*/ 184 w 987"/>
                <a:gd name="T33" fmla="*/ 2 h 663"/>
                <a:gd name="T34" fmla="*/ 191 w 987"/>
                <a:gd name="T35" fmla="*/ 4 h 663"/>
                <a:gd name="T36" fmla="*/ 200 w 987"/>
                <a:gd name="T37" fmla="*/ 9 h 663"/>
                <a:gd name="T38" fmla="*/ 212 w 987"/>
                <a:gd name="T39" fmla="*/ 11 h 663"/>
                <a:gd name="T40" fmla="*/ 224 w 987"/>
                <a:gd name="T41" fmla="*/ 9 h 663"/>
                <a:gd name="T42" fmla="*/ 234 w 987"/>
                <a:gd name="T43" fmla="*/ 7 h 663"/>
                <a:gd name="T44" fmla="*/ 241 w 987"/>
                <a:gd name="T45" fmla="*/ 5 h 663"/>
                <a:gd name="T46" fmla="*/ 246 w 987"/>
                <a:gd name="T47" fmla="*/ 5 h 663"/>
                <a:gd name="T48" fmla="*/ 246 w 987"/>
                <a:gd name="T49" fmla="*/ 12 h 663"/>
                <a:gd name="T50" fmla="*/ 245 w 987"/>
                <a:gd name="T51" fmla="*/ 23 h 663"/>
                <a:gd name="T52" fmla="*/ 243 w 987"/>
                <a:gd name="T53" fmla="*/ 31 h 663"/>
                <a:gd name="T54" fmla="*/ 237 w 987"/>
                <a:gd name="T55" fmla="*/ 32 h 663"/>
                <a:gd name="T56" fmla="*/ 231 w 987"/>
                <a:gd name="T57" fmla="*/ 31 h 663"/>
                <a:gd name="T58" fmla="*/ 225 w 987"/>
                <a:gd name="T59" fmla="*/ 32 h 663"/>
                <a:gd name="T60" fmla="*/ 216 w 987"/>
                <a:gd name="T61" fmla="*/ 41 h 663"/>
                <a:gd name="T62" fmla="*/ 205 w 987"/>
                <a:gd name="T63" fmla="*/ 49 h 663"/>
                <a:gd name="T64" fmla="*/ 198 w 987"/>
                <a:gd name="T65" fmla="*/ 51 h 663"/>
                <a:gd name="T66" fmla="*/ 191 w 987"/>
                <a:gd name="T67" fmla="*/ 52 h 663"/>
                <a:gd name="T68" fmla="*/ 189 w 987"/>
                <a:gd name="T69" fmla="*/ 55 h 663"/>
                <a:gd name="T70" fmla="*/ 191 w 987"/>
                <a:gd name="T71" fmla="*/ 63 h 663"/>
                <a:gd name="T72" fmla="*/ 190 w 987"/>
                <a:gd name="T73" fmla="*/ 72 h 663"/>
                <a:gd name="T74" fmla="*/ 185 w 987"/>
                <a:gd name="T75" fmla="*/ 77 h 663"/>
                <a:gd name="T76" fmla="*/ 177 w 987"/>
                <a:gd name="T77" fmla="*/ 79 h 663"/>
                <a:gd name="T78" fmla="*/ 171 w 987"/>
                <a:gd name="T79" fmla="*/ 79 h 663"/>
                <a:gd name="T80" fmla="*/ 170 w 987"/>
                <a:gd name="T81" fmla="*/ 84 h 663"/>
                <a:gd name="T82" fmla="*/ 170 w 987"/>
                <a:gd name="T83" fmla="*/ 93 h 663"/>
                <a:gd name="T84" fmla="*/ 168 w 987"/>
                <a:gd name="T85" fmla="*/ 101 h 663"/>
                <a:gd name="T86" fmla="*/ 163 w 987"/>
                <a:gd name="T87" fmla="*/ 106 h 663"/>
                <a:gd name="T88" fmla="*/ 157 w 987"/>
                <a:gd name="T89" fmla="*/ 111 h 663"/>
                <a:gd name="T90" fmla="*/ 155 w 987"/>
                <a:gd name="T91" fmla="*/ 118 h 663"/>
                <a:gd name="T92" fmla="*/ 152 w 987"/>
                <a:gd name="T93" fmla="*/ 123 h 663"/>
                <a:gd name="T94" fmla="*/ 139 w 987"/>
                <a:gd name="T95" fmla="*/ 127 h 663"/>
                <a:gd name="T96" fmla="*/ 129 w 987"/>
                <a:gd name="T97" fmla="*/ 143 h 663"/>
                <a:gd name="T98" fmla="*/ 106 w 987"/>
                <a:gd name="T99" fmla="*/ 148 h 663"/>
                <a:gd name="T100" fmla="*/ 89 w 987"/>
                <a:gd name="T101" fmla="*/ 156 h 663"/>
                <a:gd name="T102" fmla="*/ 66 w 987"/>
                <a:gd name="T103" fmla="*/ 144 h 663"/>
                <a:gd name="T104" fmla="*/ 52 w 987"/>
                <a:gd name="T105" fmla="*/ 160 h 663"/>
                <a:gd name="T106" fmla="*/ 13 w 987"/>
                <a:gd name="T107" fmla="*/ 152 h 663"/>
                <a:gd name="T108" fmla="*/ 0 w 987"/>
                <a:gd name="T109" fmla="*/ 140 h 663"/>
                <a:gd name="T110" fmla="*/ 14 w 987"/>
                <a:gd name="T111" fmla="*/ 98 h 663"/>
                <a:gd name="T112" fmla="*/ 8 w 987"/>
                <a:gd name="T113" fmla="*/ 78 h 663"/>
                <a:gd name="T114" fmla="*/ 26 w 987"/>
                <a:gd name="T115" fmla="*/ 45 h 663"/>
                <a:gd name="T116" fmla="*/ 50 w 987"/>
                <a:gd name="T117" fmla="*/ 22 h 663"/>
                <a:gd name="T118" fmla="*/ 80 w 987"/>
                <a:gd name="T119" fmla="*/ 0 h 66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987"/>
                <a:gd name="T181" fmla="*/ 0 h 663"/>
                <a:gd name="T182" fmla="*/ 987 w 987"/>
                <a:gd name="T183" fmla="*/ 663 h 663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987" h="663">
                  <a:moveTo>
                    <a:pt x="323" y="0"/>
                  </a:moveTo>
                  <a:lnTo>
                    <a:pt x="327" y="2"/>
                  </a:lnTo>
                  <a:lnTo>
                    <a:pt x="339" y="7"/>
                  </a:lnTo>
                  <a:lnTo>
                    <a:pt x="353" y="13"/>
                  </a:lnTo>
                  <a:lnTo>
                    <a:pt x="369" y="19"/>
                  </a:lnTo>
                  <a:lnTo>
                    <a:pt x="384" y="21"/>
                  </a:lnTo>
                  <a:lnTo>
                    <a:pt x="398" y="19"/>
                  </a:lnTo>
                  <a:lnTo>
                    <a:pt x="414" y="9"/>
                  </a:lnTo>
                  <a:lnTo>
                    <a:pt x="432" y="2"/>
                  </a:lnTo>
                  <a:lnTo>
                    <a:pt x="447" y="2"/>
                  </a:lnTo>
                  <a:lnTo>
                    <a:pt x="463" y="7"/>
                  </a:lnTo>
                  <a:lnTo>
                    <a:pt x="479" y="23"/>
                  </a:lnTo>
                  <a:lnTo>
                    <a:pt x="493" y="43"/>
                  </a:lnTo>
                  <a:lnTo>
                    <a:pt x="500" y="63"/>
                  </a:lnTo>
                  <a:lnTo>
                    <a:pt x="504" y="82"/>
                  </a:lnTo>
                  <a:lnTo>
                    <a:pt x="504" y="98"/>
                  </a:lnTo>
                  <a:lnTo>
                    <a:pt x="508" y="114"/>
                  </a:lnTo>
                  <a:lnTo>
                    <a:pt x="512" y="129"/>
                  </a:lnTo>
                  <a:lnTo>
                    <a:pt x="522" y="143"/>
                  </a:lnTo>
                  <a:lnTo>
                    <a:pt x="534" y="151"/>
                  </a:lnTo>
                  <a:lnTo>
                    <a:pt x="550" y="155"/>
                  </a:lnTo>
                  <a:lnTo>
                    <a:pt x="567" y="157"/>
                  </a:lnTo>
                  <a:lnTo>
                    <a:pt x="585" y="157"/>
                  </a:lnTo>
                  <a:lnTo>
                    <a:pt x="599" y="153"/>
                  </a:lnTo>
                  <a:lnTo>
                    <a:pt x="609" y="147"/>
                  </a:lnTo>
                  <a:lnTo>
                    <a:pt x="617" y="133"/>
                  </a:lnTo>
                  <a:lnTo>
                    <a:pt x="628" y="116"/>
                  </a:lnTo>
                  <a:lnTo>
                    <a:pt x="642" y="96"/>
                  </a:lnTo>
                  <a:lnTo>
                    <a:pt x="656" y="76"/>
                  </a:lnTo>
                  <a:lnTo>
                    <a:pt x="668" y="61"/>
                  </a:lnTo>
                  <a:lnTo>
                    <a:pt x="683" y="43"/>
                  </a:lnTo>
                  <a:lnTo>
                    <a:pt x="703" y="27"/>
                  </a:lnTo>
                  <a:lnTo>
                    <a:pt x="723" y="15"/>
                  </a:lnTo>
                  <a:lnTo>
                    <a:pt x="737" y="9"/>
                  </a:lnTo>
                  <a:lnTo>
                    <a:pt x="748" y="11"/>
                  </a:lnTo>
                  <a:lnTo>
                    <a:pt x="764" y="19"/>
                  </a:lnTo>
                  <a:lnTo>
                    <a:pt x="782" y="27"/>
                  </a:lnTo>
                  <a:lnTo>
                    <a:pt x="802" y="37"/>
                  </a:lnTo>
                  <a:lnTo>
                    <a:pt x="823" y="45"/>
                  </a:lnTo>
                  <a:lnTo>
                    <a:pt x="851" y="47"/>
                  </a:lnTo>
                  <a:lnTo>
                    <a:pt x="874" y="43"/>
                  </a:lnTo>
                  <a:lnTo>
                    <a:pt x="896" y="37"/>
                  </a:lnTo>
                  <a:lnTo>
                    <a:pt x="920" y="33"/>
                  </a:lnTo>
                  <a:lnTo>
                    <a:pt x="937" y="29"/>
                  </a:lnTo>
                  <a:lnTo>
                    <a:pt x="953" y="25"/>
                  </a:lnTo>
                  <a:lnTo>
                    <a:pt x="967" y="21"/>
                  </a:lnTo>
                  <a:lnTo>
                    <a:pt x="979" y="19"/>
                  </a:lnTo>
                  <a:lnTo>
                    <a:pt x="985" y="21"/>
                  </a:lnTo>
                  <a:lnTo>
                    <a:pt x="987" y="31"/>
                  </a:lnTo>
                  <a:lnTo>
                    <a:pt x="987" y="51"/>
                  </a:lnTo>
                  <a:lnTo>
                    <a:pt x="985" y="70"/>
                  </a:lnTo>
                  <a:lnTo>
                    <a:pt x="983" y="92"/>
                  </a:lnTo>
                  <a:lnTo>
                    <a:pt x="979" y="112"/>
                  </a:lnTo>
                  <a:lnTo>
                    <a:pt x="973" y="124"/>
                  </a:lnTo>
                  <a:lnTo>
                    <a:pt x="963" y="128"/>
                  </a:lnTo>
                  <a:lnTo>
                    <a:pt x="951" y="128"/>
                  </a:lnTo>
                  <a:lnTo>
                    <a:pt x="937" y="126"/>
                  </a:lnTo>
                  <a:lnTo>
                    <a:pt x="926" y="124"/>
                  </a:lnTo>
                  <a:lnTo>
                    <a:pt x="912" y="126"/>
                  </a:lnTo>
                  <a:lnTo>
                    <a:pt x="902" y="131"/>
                  </a:lnTo>
                  <a:lnTo>
                    <a:pt x="886" y="147"/>
                  </a:lnTo>
                  <a:lnTo>
                    <a:pt x="865" y="167"/>
                  </a:lnTo>
                  <a:lnTo>
                    <a:pt x="843" y="185"/>
                  </a:lnTo>
                  <a:lnTo>
                    <a:pt x="821" y="198"/>
                  </a:lnTo>
                  <a:lnTo>
                    <a:pt x="807" y="204"/>
                  </a:lnTo>
                  <a:lnTo>
                    <a:pt x="792" y="206"/>
                  </a:lnTo>
                  <a:lnTo>
                    <a:pt x="778" y="206"/>
                  </a:lnTo>
                  <a:lnTo>
                    <a:pt x="766" y="208"/>
                  </a:lnTo>
                  <a:lnTo>
                    <a:pt x="760" y="212"/>
                  </a:lnTo>
                  <a:lnTo>
                    <a:pt x="758" y="222"/>
                  </a:lnTo>
                  <a:lnTo>
                    <a:pt x="762" y="236"/>
                  </a:lnTo>
                  <a:lnTo>
                    <a:pt x="764" y="253"/>
                  </a:lnTo>
                  <a:lnTo>
                    <a:pt x="764" y="271"/>
                  </a:lnTo>
                  <a:lnTo>
                    <a:pt x="760" y="289"/>
                  </a:lnTo>
                  <a:lnTo>
                    <a:pt x="754" y="303"/>
                  </a:lnTo>
                  <a:lnTo>
                    <a:pt x="743" y="311"/>
                  </a:lnTo>
                  <a:lnTo>
                    <a:pt x="725" y="316"/>
                  </a:lnTo>
                  <a:lnTo>
                    <a:pt x="709" y="316"/>
                  </a:lnTo>
                  <a:lnTo>
                    <a:pt x="695" y="316"/>
                  </a:lnTo>
                  <a:lnTo>
                    <a:pt x="685" y="318"/>
                  </a:lnTo>
                  <a:lnTo>
                    <a:pt x="682" y="326"/>
                  </a:lnTo>
                  <a:lnTo>
                    <a:pt x="682" y="338"/>
                  </a:lnTo>
                  <a:lnTo>
                    <a:pt x="682" y="356"/>
                  </a:lnTo>
                  <a:lnTo>
                    <a:pt x="682" y="374"/>
                  </a:lnTo>
                  <a:lnTo>
                    <a:pt x="680" y="391"/>
                  </a:lnTo>
                  <a:lnTo>
                    <a:pt x="674" y="405"/>
                  </a:lnTo>
                  <a:lnTo>
                    <a:pt x="668" y="415"/>
                  </a:lnTo>
                  <a:lnTo>
                    <a:pt x="654" y="425"/>
                  </a:lnTo>
                  <a:lnTo>
                    <a:pt x="640" y="433"/>
                  </a:lnTo>
                  <a:lnTo>
                    <a:pt x="630" y="444"/>
                  </a:lnTo>
                  <a:lnTo>
                    <a:pt x="626" y="458"/>
                  </a:lnTo>
                  <a:lnTo>
                    <a:pt x="622" y="474"/>
                  </a:lnTo>
                  <a:lnTo>
                    <a:pt x="617" y="486"/>
                  </a:lnTo>
                  <a:lnTo>
                    <a:pt x="609" y="494"/>
                  </a:lnTo>
                  <a:lnTo>
                    <a:pt x="605" y="496"/>
                  </a:lnTo>
                  <a:lnTo>
                    <a:pt x="558" y="511"/>
                  </a:lnTo>
                  <a:lnTo>
                    <a:pt x="546" y="572"/>
                  </a:lnTo>
                  <a:lnTo>
                    <a:pt x="518" y="572"/>
                  </a:lnTo>
                  <a:lnTo>
                    <a:pt x="461" y="598"/>
                  </a:lnTo>
                  <a:lnTo>
                    <a:pt x="424" y="594"/>
                  </a:lnTo>
                  <a:lnTo>
                    <a:pt x="412" y="620"/>
                  </a:lnTo>
                  <a:lnTo>
                    <a:pt x="357" y="627"/>
                  </a:lnTo>
                  <a:lnTo>
                    <a:pt x="327" y="643"/>
                  </a:lnTo>
                  <a:lnTo>
                    <a:pt x="266" y="578"/>
                  </a:lnTo>
                  <a:lnTo>
                    <a:pt x="229" y="596"/>
                  </a:lnTo>
                  <a:lnTo>
                    <a:pt x="209" y="643"/>
                  </a:lnTo>
                  <a:lnTo>
                    <a:pt x="105" y="663"/>
                  </a:lnTo>
                  <a:lnTo>
                    <a:pt x="54" y="610"/>
                  </a:lnTo>
                  <a:lnTo>
                    <a:pt x="4" y="612"/>
                  </a:lnTo>
                  <a:lnTo>
                    <a:pt x="0" y="562"/>
                  </a:lnTo>
                  <a:lnTo>
                    <a:pt x="69" y="482"/>
                  </a:lnTo>
                  <a:lnTo>
                    <a:pt x="59" y="395"/>
                  </a:lnTo>
                  <a:lnTo>
                    <a:pt x="28" y="350"/>
                  </a:lnTo>
                  <a:lnTo>
                    <a:pt x="32" y="313"/>
                  </a:lnTo>
                  <a:lnTo>
                    <a:pt x="87" y="265"/>
                  </a:lnTo>
                  <a:lnTo>
                    <a:pt x="107" y="181"/>
                  </a:lnTo>
                  <a:lnTo>
                    <a:pt x="168" y="143"/>
                  </a:lnTo>
                  <a:lnTo>
                    <a:pt x="201" y="88"/>
                  </a:lnTo>
                  <a:lnTo>
                    <a:pt x="266" y="84"/>
                  </a:lnTo>
                  <a:lnTo>
                    <a:pt x="323" y="0"/>
                  </a:lnTo>
                </a:path>
              </a:pathLst>
            </a:custGeom>
            <a:solidFill>
              <a:srgbClr val="1DAFE3"/>
            </a:solidFill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93"/>
            <p:cNvSpPr>
              <a:spLocks/>
            </p:cNvSpPr>
            <p:nvPr/>
          </p:nvSpPr>
          <p:spPr bwMode="gray">
            <a:xfrm>
              <a:off x="3322" y="1838"/>
              <a:ext cx="400" cy="580"/>
            </a:xfrm>
            <a:custGeom>
              <a:avLst/>
              <a:gdLst>
                <a:gd name="T0" fmla="*/ 199 w 799"/>
                <a:gd name="T1" fmla="*/ 103 h 1161"/>
                <a:gd name="T2" fmla="*/ 194 w 799"/>
                <a:gd name="T3" fmla="*/ 108 h 1161"/>
                <a:gd name="T4" fmla="*/ 187 w 799"/>
                <a:gd name="T5" fmla="*/ 114 h 1161"/>
                <a:gd name="T6" fmla="*/ 185 w 799"/>
                <a:gd name="T7" fmla="*/ 121 h 1161"/>
                <a:gd name="T8" fmla="*/ 185 w 799"/>
                <a:gd name="T9" fmla="*/ 129 h 1161"/>
                <a:gd name="T10" fmla="*/ 182 w 799"/>
                <a:gd name="T11" fmla="*/ 137 h 1161"/>
                <a:gd name="T12" fmla="*/ 171 w 799"/>
                <a:gd name="T13" fmla="*/ 142 h 1161"/>
                <a:gd name="T14" fmla="*/ 162 w 799"/>
                <a:gd name="T15" fmla="*/ 146 h 1161"/>
                <a:gd name="T16" fmla="*/ 156 w 799"/>
                <a:gd name="T17" fmla="*/ 146 h 1161"/>
                <a:gd name="T18" fmla="*/ 149 w 799"/>
                <a:gd name="T19" fmla="*/ 145 h 1161"/>
                <a:gd name="T20" fmla="*/ 145 w 799"/>
                <a:gd name="T21" fmla="*/ 144 h 1161"/>
                <a:gd name="T22" fmla="*/ 140 w 799"/>
                <a:gd name="T23" fmla="*/ 169 h 1161"/>
                <a:gd name="T24" fmla="*/ 145 w 799"/>
                <a:gd name="T25" fmla="*/ 184 h 1161"/>
                <a:gd name="T26" fmla="*/ 115 w 799"/>
                <a:gd name="T27" fmla="*/ 206 h 1161"/>
                <a:gd name="T28" fmla="*/ 92 w 799"/>
                <a:gd name="T29" fmla="*/ 229 h 1161"/>
                <a:gd name="T30" fmla="*/ 73 w 799"/>
                <a:gd name="T31" fmla="*/ 262 h 1161"/>
                <a:gd name="T32" fmla="*/ 79 w 799"/>
                <a:gd name="T33" fmla="*/ 283 h 1161"/>
                <a:gd name="T34" fmla="*/ 61 w 799"/>
                <a:gd name="T35" fmla="*/ 290 h 1161"/>
                <a:gd name="T36" fmla="*/ 20 w 799"/>
                <a:gd name="T37" fmla="*/ 284 h 1161"/>
                <a:gd name="T38" fmla="*/ 12 w 799"/>
                <a:gd name="T39" fmla="*/ 265 h 1161"/>
                <a:gd name="T40" fmla="*/ 17 w 799"/>
                <a:gd name="T41" fmla="*/ 247 h 1161"/>
                <a:gd name="T42" fmla="*/ 21 w 799"/>
                <a:gd name="T43" fmla="*/ 214 h 1161"/>
                <a:gd name="T44" fmla="*/ 3 w 799"/>
                <a:gd name="T45" fmla="*/ 187 h 1161"/>
                <a:gd name="T46" fmla="*/ 12 w 799"/>
                <a:gd name="T47" fmla="*/ 169 h 1161"/>
                <a:gd name="T48" fmla="*/ 29 w 799"/>
                <a:gd name="T49" fmla="*/ 148 h 1161"/>
                <a:gd name="T50" fmla="*/ 13 w 799"/>
                <a:gd name="T51" fmla="*/ 132 h 1161"/>
                <a:gd name="T52" fmla="*/ 24 w 799"/>
                <a:gd name="T53" fmla="*/ 116 h 1161"/>
                <a:gd name="T54" fmla="*/ 0 w 799"/>
                <a:gd name="T55" fmla="*/ 84 h 1161"/>
                <a:gd name="T56" fmla="*/ 1 w 799"/>
                <a:gd name="T57" fmla="*/ 68 h 1161"/>
                <a:gd name="T58" fmla="*/ 11 w 799"/>
                <a:gd name="T59" fmla="*/ 45 h 1161"/>
                <a:gd name="T60" fmla="*/ 29 w 799"/>
                <a:gd name="T61" fmla="*/ 36 h 1161"/>
                <a:gd name="T62" fmla="*/ 45 w 799"/>
                <a:gd name="T63" fmla="*/ 55 h 1161"/>
                <a:gd name="T64" fmla="*/ 68 w 799"/>
                <a:gd name="T65" fmla="*/ 41 h 1161"/>
                <a:gd name="T66" fmla="*/ 81 w 799"/>
                <a:gd name="T67" fmla="*/ 35 h 1161"/>
                <a:gd name="T68" fmla="*/ 88 w 799"/>
                <a:gd name="T69" fmla="*/ 14 h 1161"/>
                <a:gd name="T70" fmla="*/ 105 w 799"/>
                <a:gd name="T71" fmla="*/ 8 h 1161"/>
                <a:gd name="T72" fmla="*/ 116 w 799"/>
                <a:gd name="T73" fmla="*/ 4 h 1161"/>
                <a:gd name="T74" fmla="*/ 124 w 799"/>
                <a:gd name="T75" fmla="*/ 16 h 1161"/>
                <a:gd name="T76" fmla="*/ 128 w 799"/>
                <a:gd name="T77" fmla="*/ 21 h 1161"/>
                <a:gd name="T78" fmla="*/ 131 w 799"/>
                <a:gd name="T79" fmla="*/ 26 h 1161"/>
                <a:gd name="T80" fmla="*/ 132 w 799"/>
                <a:gd name="T81" fmla="*/ 28 h 1161"/>
                <a:gd name="T82" fmla="*/ 133 w 799"/>
                <a:gd name="T83" fmla="*/ 34 h 1161"/>
                <a:gd name="T84" fmla="*/ 135 w 799"/>
                <a:gd name="T85" fmla="*/ 40 h 1161"/>
                <a:gd name="T86" fmla="*/ 147 w 799"/>
                <a:gd name="T87" fmla="*/ 52 h 1161"/>
                <a:gd name="T88" fmla="*/ 166 w 799"/>
                <a:gd name="T89" fmla="*/ 58 h 1161"/>
                <a:gd name="T90" fmla="*/ 174 w 799"/>
                <a:gd name="T91" fmla="*/ 77 h 1161"/>
                <a:gd name="T92" fmla="*/ 194 w 799"/>
                <a:gd name="T93" fmla="*/ 97 h 1161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799"/>
                <a:gd name="T142" fmla="*/ 0 h 1161"/>
                <a:gd name="T143" fmla="*/ 799 w 799"/>
                <a:gd name="T144" fmla="*/ 1161 h 1161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799" h="1161">
                  <a:moveTo>
                    <a:pt x="799" y="413"/>
                  </a:moveTo>
                  <a:lnTo>
                    <a:pt x="795" y="415"/>
                  </a:lnTo>
                  <a:lnTo>
                    <a:pt x="785" y="423"/>
                  </a:lnTo>
                  <a:lnTo>
                    <a:pt x="773" y="433"/>
                  </a:lnTo>
                  <a:lnTo>
                    <a:pt x="759" y="444"/>
                  </a:lnTo>
                  <a:lnTo>
                    <a:pt x="748" y="458"/>
                  </a:lnTo>
                  <a:lnTo>
                    <a:pt x="740" y="468"/>
                  </a:lnTo>
                  <a:lnTo>
                    <a:pt x="738" y="484"/>
                  </a:lnTo>
                  <a:lnTo>
                    <a:pt x="738" y="499"/>
                  </a:lnTo>
                  <a:lnTo>
                    <a:pt x="738" y="517"/>
                  </a:lnTo>
                  <a:lnTo>
                    <a:pt x="734" y="535"/>
                  </a:lnTo>
                  <a:lnTo>
                    <a:pt x="726" y="549"/>
                  </a:lnTo>
                  <a:lnTo>
                    <a:pt x="706" y="560"/>
                  </a:lnTo>
                  <a:lnTo>
                    <a:pt x="683" y="570"/>
                  </a:lnTo>
                  <a:lnTo>
                    <a:pt x="661" y="578"/>
                  </a:lnTo>
                  <a:lnTo>
                    <a:pt x="645" y="584"/>
                  </a:lnTo>
                  <a:lnTo>
                    <a:pt x="635" y="588"/>
                  </a:lnTo>
                  <a:lnTo>
                    <a:pt x="622" y="586"/>
                  </a:lnTo>
                  <a:lnTo>
                    <a:pt x="608" y="584"/>
                  </a:lnTo>
                  <a:lnTo>
                    <a:pt x="594" y="580"/>
                  </a:lnTo>
                  <a:lnTo>
                    <a:pt x="584" y="576"/>
                  </a:lnTo>
                  <a:lnTo>
                    <a:pt x="580" y="576"/>
                  </a:lnTo>
                  <a:lnTo>
                    <a:pt x="561" y="618"/>
                  </a:lnTo>
                  <a:lnTo>
                    <a:pt x="557" y="679"/>
                  </a:lnTo>
                  <a:lnTo>
                    <a:pt x="568" y="718"/>
                  </a:lnTo>
                  <a:lnTo>
                    <a:pt x="580" y="738"/>
                  </a:lnTo>
                  <a:lnTo>
                    <a:pt x="523" y="822"/>
                  </a:lnTo>
                  <a:lnTo>
                    <a:pt x="458" y="826"/>
                  </a:lnTo>
                  <a:lnTo>
                    <a:pt x="425" y="881"/>
                  </a:lnTo>
                  <a:lnTo>
                    <a:pt x="368" y="919"/>
                  </a:lnTo>
                  <a:lnTo>
                    <a:pt x="344" y="1003"/>
                  </a:lnTo>
                  <a:lnTo>
                    <a:pt x="289" y="1051"/>
                  </a:lnTo>
                  <a:lnTo>
                    <a:pt x="285" y="1088"/>
                  </a:lnTo>
                  <a:lnTo>
                    <a:pt x="316" y="1133"/>
                  </a:lnTo>
                  <a:lnTo>
                    <a:pt x="318" y="1147"/>
                  </a:lnTo>
                  <a:lnTo>
                    <a:pt x="244" y="1161"/>
                  </a:lnTo>
                  <a:lnTo>
                    <a:pt x="139" y="1145"/>
                  </a:lnTo>
                  <a:lnTo>
                    <a:pt x="80" y="1137"/>
                  </a:lnTo>
                  <a:lnTo>
                    <a:pt x="41" y="1100"/>
                  </a:lnTo>
                  <a:lnTo>
                    <a:pt x="45" y="1060"/>
                  </a:lnTo>
                  <a:lnTo>
                    <a:pt x="72" y="1025"/>
                  </a:lnTo>
                  <a:lnTo>
                    <a:pt x="66" y="990"/>
                  </a:lnTo>
                  <a:lnTo>
                    <a:pt x="96" y="929"/>
                  </a:lnTo>
                  <a:lnTo>
                    <a:pt x="82" y="858"/>
                  </a:lnTo>
                  <a:lnTo>
                    <a:pt x="7" y="820"/>
                  </a:lnTo>
                  <a:lnTo>
                    <a:pt x="9" y="749"/>
                  </a:lnTo>
                  <a:lnTo>
                    <a:pt x="41" y="718"/>
                  </a:lnTo>
                  <a:lnTo>
                    <a:pt x="47" y="677"/>
                  </a:lnTo>
                  <a:lnTo>
                    <a:pt x="88" y="665"/>
                  </a:lnTo>
                  <a:lnTo>
                    <a:pt x="114" y="594"/>
                  </a:lnTo>
                  <a:lnTo>
                    <a:pt x="88" y="547"/>
                  </a:lnTo>
                  <a:lnTo>
                    <a:pt x="49" y="529"/>
                  </a:lnTo>
                  <a:lnTo>
                    <a:pt x="53" y="486"/>
                  </a:lnTo>
                  <a:lnTo>
                    <a:pt x="96" y="466"/>
                  </a:lnTo>
                  <a:lnTo>
                    <a:pt x="63" y="419"/>
                  </a:lnTo>
                  <a:lnTo>
                    <a:pt x="0" y="338"/>
                  </a:lnTo>
                  <a:lnTo>
                    <a:pt x="15" y="314"/>
                  </a:lnTo>
                  <a:lnTo>
                    <a:pt x="3" y="273"/>
                  </a:lnTo>
                  <a:lnTo>
                    <a:pt x="35" y="234"/>
                  </a:lnTo>
                  <a:lnTo>
                    <a:pt x="41" y="181"/>
                  </a:lnTo>
                  <a:lnTo>
                    <a:pt x="66" y="143"/>
                  </a:lnTo>
                  <a:lnTo>
                    <a:pt x="114" y="147"/>
                  </a:lnTo>
                  <a:lnTo>
                    <a:pt x="131" y="224"/>
                  </a:lnTo>
                  <a:lnTo>
                    <a:pt x="179" y="220"/>
                  </a:lnTo>
                  <a:lnTo>
                    <a:pt x="230" y="165"/>
                  </a:lnTo>
                  <a:lnTo>
                    <a:pt x="269" y="167"/>
                  </a:lnTo>
                  <a:lnTo>
                    <a:pt x="297" y="131"/>
                  </a:lnTo>
                  <a:lnTo>
                    <a:pt x="324" y="141"/>
                  </a:lnTo>
                  <a:lnTo>
                    <a:pt x="362" y="127"/>
                  </a:lnTo>
                  <a:lnTo>
                    <a:pt x="352" y="59"/>
                  </a:lnTo>
                  <a:lnTo>
                    <a:pt x="387" y="33"/>
                  </a:lnTo>
                  <a:lnTo>
                    <a:pt x="419" y="33"/>
                  </a:lnTo>
                  <a:lnTo>
                    <a:pt x="439" y="0"/>
                  </a:lnTo>
                  <a:lnTo>
                    <a:pt x="464" y="17"/>
                  </a:lnTo>
                  <a:lnTo>
                    <a:pt x="492" y="64"/>
                  </a:lnTo>
                  <a:lnTo>
                    <a:pt x="496" y="66"/>
                  </a:lnTo>
                  <a:lnTo>
                    <a:pt x="502" y="74"/>
                  </a:lnTo>
                  <a:lnTo>
                    <a:pt x="509" y="84"/>
                  </a:lnTo>
                  <a:lnTo>
                    <a:pt x="517" y="94"/>
                  </a:lnTo>
                  <a:lnTo>
                    <a:pt x="523" y="104"/>
                  </a:lnTo>
                  <a:lnTo>
                    <a:pt x="525" y="108"/>
                  </a:lnTo>
                  <a:lnTo>
                    <a:pt x="525" y="114"/>
                  </a:lnTo>
                  <a:lnTo>
                    <a:pt x="527" y="124"/>
                  </a:lnTo>
                  <a:lnTo>
                    <a:pt x="531" y="137"/>
                  </a:lnTo>
                  <a:lnTo>
                    <a:pt x="535" y="151"/>
                  </a:lnTo>
                  <a:lnTo>
                    <a:pt x="539" y="161"/>
                  </a:lnTo>
                  <a:lnTo>
                    <a:pt x="539" y="165"/>
                  </a:lnTo>
                  <a:lnTo>
                    <a:pt x="586" y="208"/>
                  </a:lnTo>
                  <a:lnTo>
                    <a:pt x="653" y="206"/>
                  </a:lnTo>
                  <a:lnTo>
                    <a:pt x="661" y="232"/>
                  </a:lnTo>
                  <a:lnTo>
                    <a:pt x="641" y="291"/>
                  </a:lnTo>
                  <a:lnTo>
                    <a:pt x="696" y="309"/>
                  </a:lnTo>
                  <a:lnTo>
                    <a:pt x="744" y="342"/>
                  </a:lnTo>
                  <a:lnTo>
                    <a:pt x="775" y="389"/>
                  </a:lnTo>
                  <a:lnTo>
                    <a:pt x="799" y="413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94"/>
            <p:cNvSpPr>
              <a:spLocks/>
            </p:cNvSpPr>
            <p:nvPr/>
          </p:nvSpPr>
          <p:spPr bwMode="gray">
            <a:xfrm>
              <a:off x="3322" y="1838"/>
              <a:ext cx="400" cy="580"/>
            </a:xfrm>
            <a:custGeom>
              <a:avLst/>
              <a:gdLst>
                <a:gd name="T0" fmla="*/ 199 w 799"/>
                <a:gd name="T1" fmla="*/ 103 h 1161"/>
                <a:gd name="T2" fmla="*/ 194 w 799"/>
                <a:gd name="T3" fmla="*/ 108 h 1161"/>
                <a:gd name="T4" fmla="*/ 187 w 799"/>
                <a:gd name="T5" fmla="*/ 114 h 1161"/>
                <a:gd name="T6" fmla="*/ 185 w 799"/>
                <a:gd name="T7" fmla="*/ 121 h 1161"/>
                <a:gd name="T8" fmla="*/ 185 w 799"/>
                <a:gd name="T9" fmla="*/ 129 h 1161"/>
                <a:gd name="T10" fmla="*/ 182 w 799"/>
                <a:gd name="T11" fmla="*/ 137 h 1161"/>
                <a:gd name="T12" fmla="*/ 171 w 799"/>
                <a:gd name="T13" fmla="*/ 142 h 1161"/>
                <a:gd name="T14" fmla="*/ 162 w 799"/>
                <a:gd name="T15" fmla="*/ 146 h 1161"/>
                <a:gd name="T16" fmla="*/ 156 w 799"/>
                <a:gd name="T17" fmla="*/ 146 h 1161"/>
                <a:gd name="T18" fmla="*/ 149 w 799"/>
                <a:gd name="T19" fmla="*/ 145 h 1161"/>
                <a:gd name="T20" fmla="*/ 145 w 799"/>
                <a:gd name="T21" fmla="*/ 144 h 1161"/>
                <a:gd name="T22" fmla="*/ 140 w 799"/>
                <a:gd name="T23" fmla="*/ 169 h 1161"/>
                <a:gd name="T24" fmla="*/ 145 w 799"/>
                <a:gd name="T25" fmla="*/ 184 h 1161"/>
                <a:gd name="T26" fmla="*/ 115 w 799"/>
                <a:gd name="T27" fmla="*/ 206 h 1161"/>
                <a:gd name="T28" fmla="*/ 92 w 799"/>
                <a:gd name="T29" fmla="*/ 229 h 1161"/>
                <a:gd name="T30" fmla="*/ 73 w 799"/>
                <a:gd name="T31" fmla="*/ 262 h 1161"/>
                <a:gd name="T32" fmla="*/ 79 w 799"/>
                <a:gd name="T33" fmla="*/ 283 h 1161"/>
                <a:gd name="T34" fmla="*/ 61 w 799"/>
                <a:gd name="T35" fmla="*/ 290 h 1161"/>
                <a:gd name="T36" fmla="*/ 20 w 799"/>
                <a:gd name="T37" fmla="*/ 284 h 1161"/>
                <a:gd name="T38" fmla="*/ 12 w 799"/>
                <a:gd name="T39" fmla="*/ 265 h 1161"/>
                <a:gd name="T40" fmla="*/ 17 w 799"/>
                <a:gd name="T41" fmla="*/ 247 h 1161"/>
                <a:gd name="T42" fmla="*/ 21 w 799"/>
                <a:gd name="T43" fmla="*/ 214 h 1161"/>
                <a:gd name="T44" fmla="*/ 3 w 799"/>
                <a:gd name="T45" fmla="*/ 187 h 1161"/>
                <a:gd name="T46" fmla="*/ 12 w 799"/>
                <a:gd name="T47" fmla="*/ 169 h 1161"/>
                <a:gd name="T48" fmla="*/ 29 w 799"/>
                <a:gd name="T49" fmla="*/ 148 h 1161"/>
                <a:gd name="T50" fmla="*/ 13 w 799"/>
                <a:gd name="T51" fmla="*/ 132 h 1161"/>
                <a:gd name="T52" fmla="*/ 24 w 799"/>
                <a:gd name="T53" fmla="*/ 116 h 1161"/>
                <a:gd name="T54" fmla="*/ 0 w 799"/>
                <a:gd name="T55" fmla="*/ 84 h 1161"/>
                <a:gd name="T56" fmla="*/ 1 w 799"/>
                <a:gd name="T57" fmla="*/ 68 h 1161"/>
                <a:gd name="T58" fmla="*/ 11 w 799"/>
                <a:gd name="T59" fmla="*/ 45 h 1161"/>
                <a:gd name="T60" fmla="*/ 29 w 799"/>
                <a:gd name="T61" fmla="*/ 36 h 1161"/>
                <a:gd name="T62" fmla="*/ 45 w 799"/>
                <a:gd name="T63" fmla="*/ 55 h 1161"/>
                <a:gd name="T64" fmla="*/ 68 w 799"/>
                <a:gd name="T65" fmla="*/ 41 h 1161"/>
                <a:gd name="T66" fmla="*/ 81 w 799"/>
                <a:gd name="T67" fmla="*/ 35 h 1161"/>
                <a:gd name="T68" fmla="*/ 88 w 799"/>
                <a:gd name="T69" fmla="*/ 14 h 1161"/>
                <a:gd name="T70" fmla="*/ 105 w 799"/>
                <a:gd name="T71" fmla="*/ 8 h 1161"/>
                <a:gd name="T72" fmla="*/ 116 w 799"/>
                <a:gd name="T73" fmla="*/ 4 h 1161"/>
                <a:gd name="T74" fmla="*/ 124 w 799"/>
                <a:gd name="T75" fmla="*/ 16 h 1161"/>
                <a:gd name="T76" fmla="*/ 128 w 799"/>
                <a:gd name="T77" fmla="*/ 21 h 1161"/>
                <a:gd name="T78" fmla="*/ 131 w 799"/>
                <a:gd name="T79" fmla="*/ 26 h 1161"/>
                <a:gd name="T80" fmla="*/ 132 w 799"/>
                <a:gd name="T81" fmla="*/ 28 h 1161"/>
                <a:gd name="T82" fmla="*/ 133 w 799"/>
                <a:gd name="T83" fmla="*/ 34 h 1161"/>
                <a:gd name="T84" fmla="*/ 135 w 799"/>
                <a:gd name="T85" fmla="*/ 40 h 1161"/>
                <a:gd name="T86" fmla="*/ 147 w 799"/>
                <a:gd name="T87" fmla="*/ 52 h 1161"/>
                <a:gd name="T88" fmla="*/ 166 w 799"/>
                <a:gd name="T89" fmla="*/ 58 h 1161"/>
                <a:gd name="T90" fmla="*/ 174 w 799"/>
                <a:gd name="T91" fmla="*/ 77 h 1161"/>
                <a:gd name="T92" fmla="*/ 194 w 799"/>
                <a:gd name="T93" fmla="*/ 97 h 1161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799"/>
                <a:gd name="T142" fmla="*/ 0 h 1161"/>
                <a:gd name="T143" fmla="*/ 799 w 799"/>
                <a:gd name="T144" fmla="*/ 1161 h 1161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799" h="1161">
                  <a:moveTo>
                    <a:pt x="799" y="413"/>
                  </a:moveTo>
                  <a:lnTo>
                    <a:pt x="795" y="415"/>
                  </a:lnTo>
                  <a:lnTo>
                    <a:pt x="785" y="423"/>
                  </a:lnTo>
                  <a:lnTo>
                    <a:pt x="773" y="433"/>
                  </a:lnTo>
                  <a:lnTo>
                    <a:pt x="759" y="444"/>
                  </a:lnTo>
                  <a:lnTo>
                    <a:pt x="748" y="458"/>
                  </a:lnTo>
                  <a:lnTo>
                    <a:pt x="740" y="468"/>
                  </a:lnTo>
                  <a:lnTo>
                    <a:pt x="738" y="484"/>
                  </a:lnTo>
                  <a:lnTo>
                    <a:pt x="738" y="499"/>
                  </a:lnTo>
                  <a:lnTo>
                    <a:pt x="738" y="517"/>
                  </a:lnTo>
                  <a:lnTo>
                    <a:pt x="734" y="535"/>
                  </a:lnTo>
                  <a:lnTo>
                    <a:pt x="726" y="549"/>
                  </a:lnTo>
                  <a:lnTo>
                    <a:pt x="706" y="560"/>
                  </a:lnTo>
                  <a:lnTo>
                    <a:pt x="683" y="570"/>
                  </a:lnTo>
                  <a:lnTo>
                    <a:pt x="661" y="578"/>
                  </a:lnTo>
                  <a:lnTo>
                    <a:pt x="645" y="584"/>
                  </a:lnTo>
                  <a:lnTo>
                    <a:pt x="635" y="588"/>
                  </a:lnTo>
                  <a:lnTo>
                    <a:pt x="622" y="586"/>
                  </a:lnTo>
                  <a:lnTo>
                    <a:pt x="608" y="584"/>
                  </a:lnTo>
                  <a:lnTo>
                    <a:pt x="594" y="580"/>
                  </a:lnTo>
                  <a:lnTo>
                    <a:pt x="584" y="576"/>
                  </a:lnTo>
                  <a:lnTo>
                    <a:pt x="580" y="576"/>
                  </a:lnTo>
                  <a:lnTo>
                    <a:pt x="561" y="618"/>
                  </a:lnTo>
                  <a:lnTo>
                    <a:pt x="557" y="679"/>
                  </a:lnTo>
                  <a:lnTo>
                    <a:pt x="568" y="718"/>
                  </a:lnTo>
                  <a:lnTo>
                    <a:pt x="580" y="738"/>
                  </a:lnTo>
                  <a:lnTo>
                    <a:pt x="523" y="822"/>
                  </a:lnTo>
                  <a:lnTo>
                    <a:pt x="458" y="826"/>
                  </a:lnTo>
                  <a:lnTo>
                    <a:pt x="425" y="881"/>
                  </a:lnTo>
                  <a:lnTo>
                    <a:pt x="368" y="919"/>
                  </a:lnTo>
                  <a:lnTo>
                    <a:pt x="344" y="1003"/>
                  </a:lnTo>
                  <a:lnTo>
                    <a:pt x="289" y="1051"/>
                  </a:lnTo>
                  <a:lnTo>
                    <a:pt x="285" y="1088"/>
                  </a:lnTo>
                  <a:lnTo>
                    <a:pt x="316" y="1133"/>
                  </a:lnTo>
                  <a:lnTo>
                    <a:pt x="318" y="1147"/>
                  </a:lnTo>
                  <a:lnTo>
                    <a:pt x="244" y="1161"/>
                  </a:lnTo>
                  <a:lnTo>
                    <a:pt x="139" y="1145"/>
                  </a:lnTo>
                  <a:lnTo>
                    <a:pt x="80" y="1137"/>
                  </a:lnTo>
                  <a:lnTo>
                    <a:pt x="41" y="1100"/>
                  </a:lnTo>
                  <a:lnTo>
                    <a:pt x="45" y="1060"/>
                  </a:lnTo>
                  <a:lnTo>
                    <a:pt x="72" y="1025"/>
                  </a:lnTo>
                  <a:lnTo>
                    <a:pt x="66" y="990"/>
                  </a:lnTo>
                  <a:lnTo>
                    <a:pt x="96" y="929"/>
                  </a:lnTo>
                  <a:lnTo>
                    <a:pt x="82" y="858"/>
                  </a:lnTo>
                  <a:lnTo>
                    <a:pt x="7" y="820"/>
                  </a:lnTo>
                  <a:lnTo>
                    <a:pt x="9" y="749"/>
                  </a:lnTo>
                  <a:lnTo>
                    <a:pt x="41" y="718"/>
                  </a:lnTo>
                  <a:lnTo>
                    <a:pt x="47" y="677"/>
                  </a:lnTo>
                  <a:lnTo>
                    <a:pt x="88" y="665"/>
                  </a:lnTo>
                  <a:lnTo>
                    <a:pt x="114" y="594"/>
                  </a:lnTo>
                  <a:lnTo>
                    <a:pt x="88" y="547"/>
                  </a:lnTo>
                  <a:lnTo>
                    <a:pt x="49" y="529"/>
                  </a:lnTo>
                  <a:lnTo>
                    <a:pt x="53" y="486"/>
                  </a:lnTo>
                  <a:lnTo>
                    <a:pt x="96" y="466"/>
                  </a:lnTo>
                  <a:lnTo>
                    <a:pt x="63" y="419"/>
                  </a:lnTo>
                  <a:lnTo>
                    <a:pt x="0" y="338"/>
                  </a:lnTo>
                  <a:lnTo>
                    <a:pt x="15" y="314"/>
                  </a:lnTo>
                  <a:lnTo>
                    <a:pt x="3" y="273"/>
                  </a:lnTo>
                  <a:lnTo>
                    <a:pt x="35" y="234"/>
                  </a:lnTo>
                  <a:lnTo>
                    <a:pt x="41" y="181"/>
                  </a:lnTo>
                  <a:lnTo>
                    <a:pt x="66" y="143"/>
                  </a:lnTo>
                  <a:lnTo>
                    <a:pt x="114" y="147"/>
                  </a:lnTo>
                  <a:lnTo>
                    <a:pt x="131" y="224"/>
                  </a:lnTo>
                  <a:lnTo>
                    <a:pt x="179" y="220"/>
                  </a:lnTo>
                  <a:lnTo>
                    <a:pt x="230" y="165"/>
                  </a:lnTo>
                  <a:lnTo>
                    <a:pt x="269" y="167"/>
                  </a:lnTo>
                  <a:lnTo>
                    <a:pt x="297" y="131"/>
                  </a:lnTo>
                  <a:lnTo>
                    <a:pt x="324" y="141"/>
                  </a:lnTo>
                  <a:lnTo>
                    <a:pt x="362" y="127"/>
                  </a:lnTo>
                  <a:lnTo>
                    <a:pt x="352" y="59"/>
                  </a:lnTo>
                  <a:lnTo>
                    <a:pt x="387" y="33"/>
                  </a:lnTo>
                  <a:lnTo>
                    <a:pt x="419" y="33"/>
                  </a:lnTo>
                  <a:lnTo>
                    <a:pt x="439" y="0"/>
                  </a:lnTo>
                  <a:lnTo>
                    <a:pt x="464" y="17"/>
                  </a:lnTo>
                  <a:lnTo>
                    <a:pt x="492" y="64"/>
                  </a:lnTo>
                  <a:lnTo>
                    <a:pt x="496" y="66"/>
                  </a:lnTo>
                  <a:lnTo>
                    <a:pt x="502" y="74"/>
                  </a:lnTo>
                  <a:lnTo>
                    <a:pt x="509" y="84"/>
                  </a:lnTo>
                  <a:lnTo>
                    <a:pt x="517" y="94"/>
                  </a:lnTo>
                  <a:lnTo>
                    <a:pt x="523" y="104"/>
                  </a:lnTo>
                  <a:lnTo>
                    <a:pt x="525" y="108"/>
                  </a:lnTo>
                  <a:lnTo>
                    <a:pt x="525" y="114"/>
                  </a:lnTo>
                  <a:lnTo>
                    <a:pt x="527" y="124"/>
                  </a:lnTo>
                  <a:lnTo>
                    <a:pt x="531" y="137"/>
                  </a:lnTo>
                  <a:lnTo>
                    <a:pt x="535" y="151"/>
                  </a:lnTo>
                  <a:lnTo>
                    <a:pt x="539" y="161"/>
                  </a:lnTo>
                  <a:lnTo>
                    <a:pt x="539" y="165"/>
                  </a:lnTo>
                  <a:lnTo>
                    <a:pt x="586" y="208"/>
                  </a:lnTo>
                  <a:lnTo>
                    <a:pt x="653" y="206"/>
                  </a:lnTo>
                  <a:lnTo>
                    <a:pt x="661" y="232"/>
                  </a:lnTo>
                  <a:lnTo>
                    <a:pt x="641" y="291"/>
                  </a:lnTo>
                  <a:lnTo>
                    <a:pt x="696" y="309"/>
                  </a:lnTo>
                  <a:lnTo>
                    <a:pt x="744" y="342"/>
                  </a:lnTo>
                  <a:lnTo>
                    <a:pt x="775" y="389"/>
                  </a:lnTo>
                  <a:lnTo>
                    <a:pt x="799" y="413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Freeform 95"/>
            <p:cNvSpPr>
              <a:spLocks/>
            </p:cNvSpPr>
            <p:nvPr/>
          </p:nvSpPr>
          <p:spPr bwMode="gray">
            <a:xfrm>
              <a:off x="3440" y="1985"/>
              <a:ext cx="121" cy="140"/>
            </a:xfrm>
            <a:custGeom>
              <a:avLst/>
              <a:gdLst>
                <a:gd name="T0" fmla="*/ 44 w 242"/>
                <a:gd name="T1" fmla="*/ 62 h 279"/>
                <a:gd name="T2" fmla="*/ 35 w 242"/>
                <a:gd name="T3" fmla="*/ 63 h 279"/>
                <a:gd name="T4" fmla="*/ 29 w 242"/>
                <a:gd name="T5" fmla="*/ 70 h 279"/>
                <a:gd name="T6" fmla="*/ 11 w 242"/>
                <a:gd name="T7" fmla="*/ 69 h 279"/>
                <a:gd name="T8" fmla="*/ 1 w 242"/>
                <a:gd name="T9" fmla="*/ 63 h 279"/>
                <a:gd name="T10" fmla="*/ 0 w 242"/>
                <a:gd name="T11" fmla="*/ 45 h 279"/>
                <a:gd name="T12" fmla="*/ 6 w 242"/>
                <a:gd name="T13" fmla="*/ 40 h 279"/>
                <a:gd name="T14" fmla="*/ 11 w 242"/>
                <a:gd name="T15" fmla="*/ 30 h 279"/>
                <a:gd name="T16" fmla="*/ 5 w 242"/>
                <a:gd name="T17" fmla="*/ 27 h 279"/>
                <a:gd name="T18" fmla="*/ 7 w 242"/>
                <a:gd name="T19" fmla="*/ 22 h 279"/>
                <a:gd name="T20" fmla="*/ 14 w 242"/>
                <a:gd name="T21" fmla="*/ 20 h 279"/>
                <a:gd name="T22" fmla="*/ 21 w 242"/>
                <a:gd name="T23" fmla="*/ 10 h 279"/>
                <a:gd name="T24" fmla="*/ 27 w 242"/>
                <a:gd name="T25" fmla="*/ 3 h 279"/>
                <a:gd name="T26" fmla="*/ 33 w 242"/>
                <a:gd name="T27" fmla="*/ 0 h 279"/>
                <a:gd name="T28" fmla="*/ 44 w 242"/>
                <a:gd name="T29" fmla="*/ 13 h 279"/>
                <a:gd name="T30" fmla="*/ 54 w 242"/>
                <a:gd name="T31" fmla="*/ 13 h 279"/>
                <a:gd name="T32" fmla="*/ 58 w 242"/>
                <a:gd name="T33" fmla="*/ 25 h 279"/>
                <a:gd name="T34" fmla="*/ 61 w 242"/>
                <a:gd name="T35" fmla="*/ 35 h 279"/>
                <a:gd name="T36" fmla="*/ 54 w 242"/>
                <a:gd name="T37" fmla="*/ 41 h 279"/>
                <a:gd name="T38" fmla="*/ 54 w 242"/>
                <a:gd name="T39" fmla="*/ 54 h 279"/>
                <a:gd name="T40" fmla="*/ 44 w 242"/>
                <a:gd name="T41" fmla="*/ 62 h 279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42"/>
                <a:gd name="T64" fmla="*/ 0 h 279"/>
                <a:gd name="T65" fmla="*/ 242 w 242"/>
                <a:gd name="T66" fmla="*/ 279 h 279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42" h="279">
                  <a:moveTo>
                    <a:pt x="173" y="248"/>
                  </a:moveTo>
                  <a:lnTo>
                    <a:pt x="140" y="250"/>
                  </a:lnTo>
                  <a:lnTo>
                    <a:pt x="116" y="279"/>
                  </a:lnTo>
                  <a:lnTo>
                    <a:pt x="41" y="273"/>
                  </a:lnTo>
                  <a:lnTo>
                    <a:pt x="2" y="250"/>
                  </a:lnTo>
                  <a:lnTo>
                    <a:pt x="0" y="179"/>
                  </a:lnTo>
                  <a:lnTo>
                    <a:pt x="21" y="159"/>
                  </a:lnTo>
                  <a:lnTo>
                    <a:pt x="41" y="118"/>
                  </a:lnTo>
                  <a:lnTo>
                    <a:pt x="17" y="106"/>
                  </a:lnTo>
                  <a:lnTo>
                    <a:pt x="25" y="86"/>
                  </a:lnTo>
                  <a:lnTo>
                    <a:pt x="53" y="80"/>
                  </a:lnTo>
                  <a:lnTo>
                    <a:pt x="82" y="39"/>
                  </a:lnTo>
                  <a:lnTo>
                    <a:pt x="106" y="12"/>
                  </a:lnTo>
                  <a:lnTo>
                    <a:pt x="132" y="0"/>
                  </a:lnTo>
                  <a:lnTo>
                    <a:pt x="175" y="49"/>
                  </a:lnTo>
                  <a:lnTo>
                    <a:pt x="216" y="49"/>
                  </a:lnTo>
                  <a:lnTo>
                    <a:pt x="230" y="100"/>
                  </a:lnTo>
                  <a:lnTo>
                    <a:pt x="242" y="139"/>
                  </a:lnTo>
                  <a:lnTo>
                    <a:pt x="216" y="163"/>
                  </a:lnTo>
                  <a:lnTo>
                    <a:pt x="214" y="214"/>
                  </a:lnTo>
                  <a:lnTo>
                    <a:pt x="173" y="248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96"/>
            <p:cNvSpPr>
              <a:spLocks/>
            </p:cNvSpPr>
            <p:nvPr/>
          </p:nvSpPr>
          <p:spPr bwMode="gray">
            <a:xfrm>
              <a:off x="3440" y="1985"/>
              <a:ext cx="121" cy="140"/>
            </a:xfrm>
            <a:custGeom>
              <a:avLst/>
              <a:gdLst>
                <a:gd name="T0" fmla="*/ 44 w 242"/>
                <a:gd name="T1" fmla="*/ 62 h 279"/>
                <a:gd name="T2" fmla="*/ 35 w 242"/>
                <a:gd name="T3" fmla="*/ 63 h 279"/>
                <a:gd name="T4" fmla="*/ 29 w 242"/>
                <a:gd name="T5" fmla="*/ 70 h 279"/>
                <a:gd name="T6" fmla="*/ 11 w 242"/>
                <a:gd name="T7" fmla="*/ 69 h 279"/>
                <a:gd name="T8" fmla="*/ 1 w 242"/>
                <a:gd name="T9" fmla="*/ 63 h 279"/>
                <a:gd name="T10" fmla="*/ 0 w 242"/>
                <a:gd name="T11" fmla="*/ 45 h 279"/>
                <a:gd name="T12" fmla="*/ 6 w 242"/>
                <a:gd name="T13" fmla="*/ 40 h 279"/>
                <a:gd name="T14" fmla="*/ 11 w 242"/>
                <a:gd name="T15" fmla="*/ 30 h 279"/>
                <a:gd name="T16" fmla="*/ 5 w 242"/>
                <a:gd name="T17" fmla="*/ 27 h 279"/>
                <a:gd name="T18" fmla="*/ 7 w 242"/>
                <a:gd name="T19" fmla="*/ 22 h 279"/>
                <a:gd name="T20" fmla="*/ 14 w 242"/>
                <a:gd name="T21" fmla="*/ 20 h 279"/>
                <a:gd name="T22" fmla="*/ 21 w 242"/>
                <a:gd name="T23" fmla="*/ 10 h 279"/>
                <a:gd name="T24" fmla="*/ 27 w 242"/>
                <a:gd name="T25" fmla="*/ 3 h 279"/>
                <a:gd name="T26" fmla="*/ 33 w 242"/>
                <a:gd name="T27" fmla="*/ 0 h 279"/>
                <a:gd name="T28" fmla="*/ 44 w 242"/>
                <a:gd name="T29" fmla="*/ 13 h 279"/>
                <a:gd name="T30" fmla="*/ 54 w 242"/>
                <a:gd name="T31" fmla="*/ 13 h 279"/>
                <a:gd name="T32" fmla="*/ 58 w 242"/>
                <a:gd name="T33" fmla="*/ 25 h 279"/>
                <a:gd name="T34" fmla="*/ 61 w 242"/>
                <a:gd name="T35" fmla="*/ 35 h 279"/>
                <a:gd name="T36" fmla="*/ 54 w 242"/>
                <a:gd name="T37" fmla="*/ 41 h 279"/>
                <a:gd name="T38" fmla="*/ 54 w 242"/>
                <a:gd name="T39" fmla="*/ 54 h 279"/>
                <a:gd name="T40" fmla="*/ 44 w 242"/>
                <a:gd name="T41" fmla="*/ 62 h 279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42"/>
                <a:gd name="T64" fmla="*/ 0 h 279"/>
                <a:gd name="T65" fmla="*/ 242 w 242"/>
                <a:gd name="T66" fmla="*/ 279 h 279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42" h="279">
                  <a:moveTo>
                    <a:pt x="173" y="248"/>
                  </a:moveTo>
                  <a:lnTo>
                    <a:pt x="140" y="250"/>
                  </a:lnTo>
                  <a:lnTo>
                    <a:pt x="116" y="279"/>
                  </a:lnTo>
                  <a:lnTo>
                    <a:pt x="41" y="273"/>
                  </a:lnTo>
                  <a:lnTo>
                    <a:pt x="2" y="250"/>
                  </a:lnTo>
                  <a:lnTo>
                    <a:pt x="0" y="179"/>
                  </a:lnTo>
                  <a:lnTo>
                    <a:pt x="21" y="159"/>
                  </a:lnTo>
                  <a:lnTo>
                    <a:pt x="41" y="118"/>
                  </a:lnTo>
                  <a:lnTo>
                    <a:pt x="17" y="106"/>
                  </a:lnTo>
                  <a:lnTo>
                    <a:pt x="25" y="86"/>
                  </a:lnTo>
                  <a:lnTo>
                    <a:pt x="53" y="80"/>
                  </a:lnTo>
                  <a:lnTo>
                    <a:pt x="82" y="39"/>
                  </a:lnTo>
                  <a:lnTo>
                    <a:pt x="106" y="12"/>
                  </a:lnTo>
                  <a:lnTo>
                    <a:pt x="132" y="0"/>
                  </a:lnTo>
                  <a:lnTo>
                    <a:pt x="175" y="49"/>
                  </a:lnTo>
                  <a:lnTo>
                    <a:pt x="216" y="49"/>
                  </a:lnTo>
                  <a:lnTo>
                    <a:pt x="230" y="100"/>
                  </a:lnTo>
                  <a:lnTo>
                    <a:pt x="242" y="139"/>
                  </a:lnTo>
                  <a:lnTo>
                    <a:pt x="216" y="163"/>
                  </a:lnTo>
                  <a:lnTo>
                    <a:pt x="214" y="214"/>
                  </a:lnTo>
                  <a:lnTo>
                    <a:pt x="173" y="248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97"/>
            <p:cNvSpPr>
              <a:spLocks/>
            </p:cNvSpPr>
            <p:nvPr/>
          </p:nvSpPr>
          <p:spPr bwMode="gray">
            <a:xfrm>
              <a:off x="3527" y="2070"/>
              <a:ext cx="86" cy="115"/>
            </a:xfrm>
            <a:custGeom>
              <a:avLst/>
              <a:gdLst>
                <a:gd name="T0" fmla="*/ 2 w 171"/>
                <a:gd name="T1" fmla="*/ 36 h 230"/>
                <a:gd name="T2" fmla="*/ 1 w 171"/>
                <a:gd name="T3" fmla="*/ 47 h 230"/>
                <a:gd name="T4" fmla="*/ 8 w 171"/>
                <a:gd name="T5" fmla="*/ 56 h 230"/>
                <a:gd name="T6" fmla="*/ 24 w 171"/>
                <a:gd name="T7" fmla="*/ 58 h 230"/>
                <a:gd name="T8" fmla="*/ 37 w 171"/>
                <a:gd name="T9" fmla="*/ 54 h 230"/>
                <a:gd name="T10" fmla="*/ 38 w 171"/>
                <a:gd name="T11" fmla="*/ 39 h 230"/>
                <a:gd name="T12" fmla="*/ 43 w 171"/>
                <a:gd name="T13" fmla="*/ 27 h 230"/>
                <a:gd name="T14" fmla="*/ 41 w 171"/>
                <a:gd name="T15" fmla="*/ 20 h 230"/>
                <a:gd name="T16" fmla="*/ 35 w 171"/>
                <a:gd name="T17" fmla="*/ 15 h 230"/>
                <a:gd name="T18" fmla="*/ 25 w 171"/>
                <a:gd name="T19" fmla="*/ 9 h 230"/>
                <a:gd name="T20" fmla="*/ 25 w 171"/>
                <a:gd name="T21" fmla="*/ 1 h 230"/>
                <a:gd name="T22" fmla="*/ 12 w 171"/>
                <a:gd name="T23" fmla="*/ 0 h 230"/>
                <a:gd name="T24" fmla="*/ 11 w 171"/>
                <a:gd name="T25" fmla="*/ 12 h 230"/>
                <a:gd name="T26" fmla="*/ 0 w 171"/>
                <a:gd name="T27" fmla="*/ 20 h 230"/>
                <a:gd name="T28" fmla="*/ 2 w 171"/>
                <a:gd name="T29" fmla="*/ 36 h 23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71"/>
                <a:gd name="T46" fmla="*/ 0 h 230"/>
                <a:gd name="T47" fmla="*/ 171 w 171"/>
                <a:gd name="T48" fmla="*/ 230 h 23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71" h="230">
                  <a:moveTo>
                    <a:pt x="8" y="144"/>
                  </a:moveTo>
                  <a:lnTo>
                    <a:pt x="4" y="185"/>
                  </a:lnTo>
                  <a:lnTo>
                    <a:pt x="31" y="224"/>
                  </a:lnTo>
                  <a:lnTo>
                    <a:pt x="96" y="230"/>
                  </a:lnTo>
                  <a:lnTo>
                    <a:pt x="148" y="215"/>
                  </a:lnTo>
                  <a:lnTo>
                    <a:pt x="152" y="154"/>
                  </a:lnTo>
                  <a:lnTo>
                    <a:pt x="171" y="108"/>
                  </a:lnTo>
                  <a:lnTo>
                    <a:pt x="163" y="79"/>
                  </a:lnTo>
                  <a:lnTo>
                    <a:pt x="138" y="59"/>
                  </a:lnTo>
                  <a:lnTo>
                    <a:pt x="98" y="35"/>
                  </a:lnTo>
                  <a:lnTo>
                    <a:pt x="98" y="4"/>
                  </a:lnTo>
                  <a:lnTo>
                    <a:pt x="45" y="0"/>
                  </a:lnTo>
                  <a:lnTo>
                    <a:pt x="41" y="45"/>
                  </a:lnTo>
                  <a:lnTo>
                    <a:pt x="0" y="79"/>
                  </a:lnTo>
                  <a:lnTo>
                    <a:pt x="8" y="144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1" name="Freeform 98"/>
            <p:cNvSpPr>
              <a:spLocks/>
            </p:cNvSpPr>
            <p:nvPr/>
          </p:nvSpPr>
          <p:spPr bwMode="gray">
            <a:xfrm>
              <a:off x="3527" y="2070"/>
              <a:ext cx="86" cy="115"/>
            </a:xfrm>
            <a:custGeom>
              <a:avLst/>
              <a:gdLst>
                <a:gd name="T0" fmla="*/ 2 w 171"/>
                <a:gd name="T1" fmla="*/ 36 h 230"/>
                <a:gd name="T2" fmla="*/ 1 w 171"/>
                <a:gd name="T3" fmla="*/ 47 h 230"/>
                <a:gd name="T4" fmla="*/ 8 w 171"/>
                <a:gd name="T5" fmla="*/ 56 h 230"/>
                <a:gd name="T6" fmla="*/ 24 w 171"/>
                <a:gd name="T7" fmla="*/ 58 h 230"/>
                <a:gd name="T8" fmla="*/ 37 w 171"/>
                <a:gd name="T9" fmla="*/ 54 h 230"/>
                <a:gd name="T10" fmla="*/ 38 w 171"/>
                <a:gd name="T11" fmla="*/ 39 h 230"/>
                <a:gd name="T12" fmla="*/ 43 w 171"/>
                <a:gd name="T13" fmla="*/ 27 h 230"/>
                <a:gd name="T14" fmla="*/ 41 w 171"/>
                <a:gd name="T15" fmla="*/ 20 h 230"/>
                <a:gd name="T16" fmla="*/ 35 w 171"/>
                <a:gd name="T17" fmla="*/ 15 h 230"/>
                <a:gd name="T18" fmla="*/ 25 w 171"/>
                <a:gd name="T19" fmla="*/ 9 h 230"/>
                <a:gd name="T20" fmla="*/ 25 w 171"/>
                <a:gd name="T21" fmla="*/ 1 h 230"/>
                <a:gd name="T22" fmla="*/ 12 w 171"/>
                <a:gd name="T23" fmla="*/ 0 h 230"/>
                <a:gd name="T24" fmla="*/ 11 w 171"/>
                <a:gd name="T25" fmla="*/ 12 h 230"/>
                <a:gd name="T26" fmla="*/ 0 w 171"/>
                <a:gd name="T27" fmla="*/ 20 h 230"/>
                <a:gd name="T28" fmla="*/ 2 w 171"/>
                <a:gd name="T29" fmla="*/ 36 h 23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71"/>
                <a:gd name="T46" fmla="*/ 0 h 230"/>
                <a:gd name="T47" fmla="*/ 171 w 171"/>
                <a:gd name="T48" fmla="*/ 230 h 23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71" h="230">
                  <a:moveTo>
                    <a:pt x="8" y="144"/>
                  </a:moveTo>
                  <a:lnTo>
                    <a:pt x="4" y="185"/>
                  </a:lnTo>
                  <a:lnTo>
                    <a:pt x="31" y="224"/>
                  </a:lnTo>
                  <a:lnTo>
                    <a:pt x="96" y="230"/>
                  </a:lnTo>
                  <a:lnTo>
                    <a:pt x="148" y="215"/>
                  </a:lnTo>
                  <a:lnTo>
                    <a:pt x="152" y="154"/>
                  </a:lnTo>
                  <a:lnTo>
                    <a:pt x="171" y="108"/>
                  </a:lnTo>
                  <a:lnTo>
                    <a:pt x="163" y="79"/>
                  </a:lnTo>
                  <a:lnTo>
                    <a:pt x="138" y="59"/>
                  </a:lnTo>
                  <a:lnTo>
                    <a:pt x="98" y="35"/>
                  </a:lnTo>
                  <a:lnTo>
                    <a:pt x="98" y="4"/>
                  </a:lnTo>
                  <a:lnTo>
                    <a:pt x="45" y="0"/>
                  </a:lnTo>
                  <a:lnTo>
                    <a:pt x="41" y="45"/>
                  </a:lnTo>
                  <a:lnTo>
                    <a:pt x="0" y="79"/>
                  </a:lnTo>
                  <a:lnTo>
                    <a:pt x="8" y="144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2" name="Freeform 99"/>
            <p:cNvSpPr>
              <a:spLocks/>
            </p:cNvSpPr>
            <p:nvPr/>
          </p:nvSpPr>
          <p:spPr bwMode="gray">
            <a:xfrm>
              <a:off x="3643" y="1699"/>
              <a:ext cx="430" cy="429"/>
            </a:xfrm>
            <a:custGeom>
              <a:avLst/>
              <a:gdLst>
                <a:gd name="T0" fmla="*/ 182 w 860"/>
                <a:gd name="T1" fmla="*/ 145 h 858"/>
                <a:gd name="T2" fmla="*/ 179 w 860"/>
                <a:gd name="T3" fmla="*/ 149 h 858"/>
                <a:gd name="T4" fmla="*/ 174 w 860"/>
                <a:gd name="T5" fmla="*/ 152 h 858"/>
                <a:gd name="T6" fmla="*/ 166 w 860"/>
                <a:gd name="T7" fmla="*/ 154 h 858"/>
                <a:gd name="T8" fmla="*/ 156 w 860"/>
                <a:gd name="T9" fmla="*/ 157 h 858"/>
                <a:gd name="T10" fmla="*/ 149 w 860"/>
                <a:gd name="T11" fmla="*/ 163 h 858"/>
                <a:gd name="T12" fmla="*/ 140 w 860"/>
                <a:gd name="T13" fmla="*/ 170 h 858"/>
                <a:gd name="T14" fmla="*/ 133 w 860"/>
                <a:gd name="T15" fmla="*/ 176 h 858"/>
                <a:gd name="T16" fmla="*/ 129 w 860"/>
                <a:gd name="T17" fmla="*/ 180 h 858"/>
                <a:gd name="T18" fmla="*/ 123 w 860"/>
                <a:gd name="T19" fmla="*/ 186 h 858"/>
                <a:gd name="T20" fmla="*/ 119 w 860"/>
                <a:gd name="T21" fmla="*/ 194 h 858"/>
                <a:gd name="T22" fmla="*/ 113 w 860"/>
                <a:gd name="T23" fmla="*/ 201 h 858"/>
                <a:gd name="T24" fmla="*/ 107 w 860"/>
                <a:gd name="T25" fmla="*/ 204 h 858"/>
                <a:gd name="T26" fmla="*/ 103 w 860"/>
                <a:gd name="T27" fmla="*/ 208 h 858"/>
                <a:gd name="T28" fmla="*/ 95 w 860"/>
                <a:gd name="T29" fmla="*/ 213 h 858"/>
                <a:gd name="T30" fmla="*/ 89 w 860"/>
                <a:gd name="T31" fmla="*/ 215 h 858"/>
                <a:gd name="T32" fmla="*/ 88 w 860"/>
                <a:gd name="T33" fmla="*/ 210 h 858"/>
                <a:gd name="T34" fmla="*/ 92 w 860"/>
                <a:gd name="T35" fmla="*/ 204 h 858"/>
                <a:gd name="T36" fmla="*/ 98 w 860"/>
                <a:gd name="T37" fmla="*/ 198 h 858"/>
                <a:gd name="T38" fmla="*/ 103 w 860"/>
                <a:gd name="T39" fmla="*/ 191 h 858"/>
                <a:gd name="T40" fmla="*/ 101 w 860"/>
                <a:gd name="T41" fmla="*/ 187 h 858"/>
                <a:gd name="T42" fmla="*/ 95 w 860"/>
                <a:gd name="T43" fmla="*/ 184 h 858"/>
                <a:gd name="T44" fmla="*/ 91 w 860"/>
                <a:gd name="T45" fmla="*/ 179 h 858"/>
                <a:gd name="T46" fmla="*/ 93 w 860"/>
                <a:gd name="T47" fmla="*/ 170 h 858"/>
                <a:gd name="T48" fmla="*/ 100 w 860"/>
                <a:gd name="T49" fmla="*/ 159 h 858"/>
                <a:gd name="T50" fmla="*/ 107 w 860"/>
                <a:gd name="T51" fmla="*/ 148 h 858"/>
                <a:gd name="T52" fmla="*/ 110 w 860"/>
                <a:gd name="T53" fmla="*/ 140 h 858"/>
                <a:gd name="T54" fmla="*/ 110 w 860"/>
                <a:gd name="T55" fmla="*/ 135 h 858"/>
                <a:gd name="T56" fmla="*/ 105 w 860"/>
                <a:gd name="T57" fmla="*/ 129 h 858"/>
                <a:gd name="T58" fmla="*/ 99 w 860"/>
                <a:gd name="T59" fmla="*/ 123 h 858"/>
                <a:gd name="T60" fmla="*/ 94 w 860"/>
                <a:gd name="T61" fmla="*/ 122 h 858"/>
                <a:gd name="T62" fmla="*/ 87 w 860"/>
                <a:gd name="T63" fmla="*/ 123 h 858"/>
                <a:gd name="T64" fmla="*/ 78 w 860"/>
                <a:gd name="T65" fmla="*/ 123 h 858"/>
                <a:gd name="T66" fmla="*/ 74 w 860"/>
                <a:gd name="T67" fmla="*/ 124 h 858"/>
                <a:gd name="T68" fmla="*/ 70 w 860"/>
                <a:gd name="T69" fmla="*/ 134 h 858"/>
                <a:gd name="T70" fmla="*/ 66 w 860"/>
                <a:gd name="T71" fmla="*/ 145 h 858"/>
                <a:gd name="T72" fmla="*/ 60 w 860"/>
                <a:gd name="T73" fmla="*/ 152 h 858"/>
                <a:gd name="T74" fmla="*/ 53 w 860"/>
                <a:gd name="T75" fmla="*/ 163 h 858"/>
                <a:gd name="T76" fmla="*/ 46 w 860"/>
                <a:gd name="T77" fmla="*/ 169 h 858"/>
                <a:gd name="T78" fmla="*/ 41 w 860"/>
                <a:gd name="T79" fmla="*/ 172 h 858"/>
                <a:gd name="T80" fmla="*/ 34 w 860"/>
                <a:gd name="T81" fmla="*/ 167 h 858"/>
                <a:gd name="T82" fmla="*/ 14 w 860"/>
                <a:gd name="T83" fmla="*/ 147 h 858"/>
                <a:gd name="T84" fmla="*/ 5 w 860"/>
                <a:gd name="T85" fmla="*/ 127 h 858"/>
                <a:gd name="T86" fmla="*/ 7 w 860"/>
                <a:gd name="T87" fmla="*/ 101 h 858"/>
                <a:gd name="T88" fmla="*/ 3 w 860"/>
                <a:gd name="T89" fmla="*/ 79 h 858"/>
                <a:gd name="T90" fmla="*/ 21 w 860"/>
                <a:gd name="T91" fmla="*/ 80 h 858"/>
                <a:gd name="T92" fmla="*/ 43 w 860"/>
                <a:gd name="T93" fmla="*/ 78 h 858"/>
                <a:gd name="T94" fmla="*/ 69 w 860"/>
                <a:gd name="T95" fmla="*/ 53 h 858"/>
                <a:gd name="T96" fmla="*/ 94 w 860"/>
                <a:gd name="T97" fmla="*/ 44 h 858"/>
                <a:gd name="T98" fmla="*/ 108 w 860"/>
                <a:gd name="T99" fmla="*/ 37 h 858"/>
                <a:gd name="T100" fmla="*/ 131 w 860"/>
                <a:gd name="T101" fmla="*/ 12 h 858"/>
                <a:gd name="T102" fmla="*/ 149 w 860"/>
                <a:gd name="T103" fmla="*/ 6 h 858"/>
                <a:gd name="T104" fmla="*/ 182 w 860"/>
                <a:gd name="T105" fmla="*/ 30 h 858"/>
                <a:gd name="T106" fmla="*/ 194 w 860"/>
                <a:gd name="T107" fmla="*/ 60 h 858"/>
                <a:gd name="T108" fmla="*/ 215 w 860"/>
                <a:gd name="T109" fmla="*/ 101 h 858"/>
                <a:gd name="T110" fmla="*/ 183 w 860"/>
                <a:gd name="T111" fmla="*/ 134 h 85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860"/>
                <a:gd name="T169" fmla="*/ 0 h 858"/>
                <a:gd name="T170" fmla="*/ 860 w 860"/>
                <a:gd name="T171" fmla="*/ 858 h 85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860" h="858">
                  <a:moveTo>
                    <a:pt x="725" y="575"/>
                  </a:moveTo>
                  <a:lnTo>
                    <a:pt x="725" y="579"/>
                  </a:lnTo>
                  <a:lnTo>
                    <a:pt x="719" y="585"/>
                  </a:lnTo>
                  <a:lnTo>
                    <a:pt x="713" y="594"/>
                  </a:lnTo>
                  <a:lnTo>
                    <a:pt x="705" y="604"/>
                  </a:lnTo>
                  <a:lnTo>
                    <a:pt x="695" y="608"/>
                  </a:lnTo>
                  <a:lnTo>
                    <a:pt x="681" y="610"/>
                  </a:lnTo>
                  <a:lnTo>
                    <a:pt x="664" y="614"/>
                  </a:lnTo>
                  <a:lnTo>
                    <a:pt x="642" y="618"/>
                  </a:lnTo>
                  <a:lnTo>
                    <a:pt x="622" y="626"/>
                  </a:lnTo>
                  <a:lnTo>
                    <a:pt x="607" y="638"/>
                  </a:lnTo>
                  <a:lnTo>
                    <a:pt x="593" y="651"/>
                  </a:lnTo>
                  <a:lnTo>
                    <a:pt x="577" y="665"/>
                  </a:lnTo>
                  <a:lnTo>
                    <a:pt x="559" y="679"/>
                  </a:lnTo>
                  <a:lnTo>
                    <a:pt x="544" y="693"/>
                  </a:lnTo>
                  <a:lnTo>
                    <a:pt x="530" y="703"/>
                  </a:lnTo>
                  <a:lnTo>
                    <a:pt x="522" y="711"/>
                  </a:lnTo>
                  <a:lnTo>
                    <a:pt x="514" y="718"/>
                  </a:lnTo>
                  <a:lnTo>
                    <a:pt x="502" y="730"/>
                  </a:lnTo>
                  <a:lnTo>
                    <a:pt x="492" y="744"/>
                  </a:lnTo>
                  <a:lnTo>
                    <a:pt x="481" y="760"/>
                  </a:lnTo>
                  <a:lnTo>
                    <a:pt x="475" y="774"/>
                  </a:lnTo>
                  <a:lnTo>
                    <a:pt x="465" y="789"/>
                  </a:lnTo>
                  <a:lnTo>
                    <a:pt x="451" y="801"/>
                  </a:lnTo>
                  <a:lnTo>
                    <a:pt x="437" y="809"/>
                  </a:lnTo>
                  <a:lnTo>
                    <a:pt x="427" y="815"/>
                  </a:lnTo>
                  <a:lnTo>
                    <a:pt x="422" y="823"/>
                  </a:lnTo>
                  <a:lnTo>
                    <a:pt x="410" y="831"/>
                  </a:lnTo>
                  <a:lnTo>
                    <a:pt x="394" y="840"/>
                  </a:lnTo>
                  <a:lnTo>
                    <a:pt x="380" y="850"/>
                  </a:lnTo>
                  <a:lnTo>
                    <a:pt x="364" y="856"/>
                  </a:lnTo>
                  <a:lnTo>
                    <a:pt x="355" y="858"/>
                  </a:lnTo>
                  <a:lnTo>
                    <a:pt x="349" y="854"/>
                  </a:lnTo>
                  <a:lnTo>
                    <a:pt x="349" y="838"/>
                  </a:lnTo>
                  <a:lnTo>
                    <a:pt x="355" y="827"/>
                  </a:lnTo>
                  <a:lnTo>
                    <a:pt x="366" y="815"/>
                  </a:lnTo>
                  <a:lnTo>
                    <a:pt x="380" y="801"/>
                  </a:lnTo>
                  <a:lnTo>
                    <a:pt x="392" y="789"/>
                  </a:lnTo>
                  <a:lnTo>
                    <a:pt x="404" y="775"/>
                  </a:lnTo>
                  <a:lnTo>
                    <a:pt x="410" y="764"/>
                  </a:lnTo>
                  <a:lnTo>
                    <a:pt x="410" y="754"/>
                  </a:lnTo>
                  <a:lnTo>
                    <a:pt x="404" y="748"/>
                  </a:lnTo>
                  <a:lnTo>
                    <a:pt x="392" y="742"/>
                  </a:lnTo>
                  <a:lnTo>
                    <a:pt x="380" y="734"/>
                  </a:lnTo>
                  <a:lnTo>
                    <a:pt x="370" y="726"/>
                  </a:lnTo>
                  <a:lnTo>
                    <a:pt x="364" y="716"/>
                  </a:lnTo>
                  <a:lnTo>
                    <a:pt x="364" y="699"/>
                  </a:lnTo>
                  <a:lnTo>
                    <a:pt x="372" y="679"/>
                  </a:lnTo>
                  <a:lnTo>
                    <a:pt x="382" y="661"/>
                  </a:lnTo>
                  <a:lnTo>
                    <a:pt x="400" y="636"/>
                  </a:lnTo>
                  <a:lnTo>
                    <a:pt x="418" y="608"/>
                  </a:lnTo>
                  <a:lnTo>
                    <a:pt x="425" y="592"/>
                  </a:lnTo>
                  <a:lnTo>
                    <a:pt x="433" y="575"/>
                  </a:lnTo>
                  <a:lnTo>
                    <a:pt x="441" y="559"/>
                  </a:lnTo>
                  <a:lnTo>
                    <a:pt x="443" y="547"/>
                  </a:lnTo>
                  <a:lnTo>
                    <a:pt x="439" y="537"/>
                  </a:lnTo>
                  <a:lnTo>
                    <a:pt x="429" y="526"/>
                  </a:lnTo>
                  <a:lnTo>
                    <a:pt x="418" y="514"/>
                  </a:lnTo>
                  <a:lnTo>
                    <a:pt x="404" y="502"/>
                  </a:lnTo>
                  <a:lnTo>
                    <a:pt x="394" y="494"/>
                  </a:lnTo>
                  <a:lnTo>
                    <a:pt x="384" y="490"/>
                  </a:lnTo>
                  <a:lnTo>
                    <a:pt x="374" y="490"/>
                  </a:lnTo>
                  <a:lnTo>
                    <a:pt x="362" y="492"/>
                  </a:lnTo>
                  <a:lnTo>
                    <a:pt x="345" y="494"/>
                  </a:lnTo>
                  <a:lnTo>
                    <a:pt x="325" y="494"/>
                  </a:lnTo>
                  <a:lnTo>
                    <a:pt x="311" y="492"/>
                  </a:lnTo>
                  <a:lnTo>
                    <a:pt x="301" y="492"/>
                  </a:lnTo>
                  <a:lnTo>
                    <a:pt x="294" y="498"/>
                  </a:lnTo>
                  <a:lnTo>
                    <a:pt x="286" y="512"/>
                  </a:lnTo>
                  <a:lnTo>
                    <a:pt x="280" y="533"/>
                  </a:lnTo>
                  <a:lnTo>
                    <a:pt x="272" y="557"/>
                  </a:lnTo>
                  <a:lnTo>
                    <a:pt x="264" y="577"/>
                  </a:lnTo>
                  <a:lnTo>
                    <a:pt x="254" y="592"/>
                  </a:lnTo>
                  <a:lnTo>
                    <a:pt x="242" y="608"/>
                  </a:lnTo>
                  <a:lnTo>
                    <a:pt x="227" y="630"/>
                  </a:lnTo>
                  <a:lnTo>
                    <a:pt x="211" y="650"/>
                  </a:lnTo>
                  <a:lnTo>
                    <a:pt x="197" y="663"/>
                  </a:lnTo>
                  <a:lnTo>
                    <a:pt x="183" y="673"/>
                  </a:lnTo>
                  <a:lnTo>
                    <a:pt x="172" y="681"/>
                  </a:lnTo>
                  <a:lnTo>
                    <a:pt x="162" y="687"/>
                  </a:lnTo>
                  <a:lnTo>
                    <a:pt x="158" y="691"/>
                  </a:lnTo>
                  <a:lnTo>
                    <a:pt x="134" y="667"/>
                  </a:lnTo>
                  <a:lnTo>
                    <a:pt x="103" y="620"/>
                  </a:lnTo>
                  <a:lnTo>
                    <a:pt x="55" y="587"/>
                  </a:lnTo>
                  <a:lnTo>
                    <a:pt x="0" y="569"/>
                  </a:lnTo>
                  <a:lnTo>
                    <a:pt x="20" y="510"/>
                  </a:lnTo>
                  <a:lnTo>
                    <a:pt x="53" y="457"/>
                  </a:lnTo>
                  <a:lnTo>
                    <a:pt x="30" y="402"/>
                  </a:lnTo>
                  <a:lnTo>
                    <a:pt x="30" y="337"/>
                  </a:lnTo>
                  <a:lnTo>
                    <a:pt x="10" y="315"/>
                  </a:lnTo>
                  <a:lnTo>
                    <a:pt x="40" y="285"/>
                  </a:lnTo>
                  <a:lnTo>
                    <a:pt x="81" y="317"/>
                  </a:lnTo>
                  <a:lnTo>
                    <a:pt x="126" y="382"/>
                  </a:lnTo>
                  <a:lnTo>
                    <a:pt x="170" y="311"/>
                  </a:lnTo>
                  <a:lnTo>
                    <a:pt x="215" y="274"/>
                  </a:lnTo>
                  <a:lnTo>
                    <a:pt x="274" y="209"/>
                  </a:lnTo>
                  <a:lnTo>
                    <a:pt x="349" y="189"/>
                  </a:lnTo>
                  <a:lnTo>
                    <a:pt x="376" y="173"/>
                  </a:lnTo>
                  <a:lnTo>
                    <a:pt x="380" y="134"/>
                  </a:lnTo>
                  <a:lnTo>
                    <a:pt x="431" y="146"/>
                  </a:lnTo>
                  <a:lnTo>
                    <a:pt x="475" y="108"/>
                  </a:lnTo>
                  <a:lnTo>
                    <a:pt x="524" y="47"/>
                  </a:lnTo>
                  <a:lnTo>
                    <a:pt x="524" y="0"/>
                  </a:lnTo>
                  <a:lnTo>
                    <a:pt x="595" y="22"/>
                  </a:lnTo>
                  <a:lnTo>
                    <a:pt x="679" y="45"/>
                  </a:lnTo>
                  <a:lnTo>
                    <a:pt x="725" y="120"/>
                  </a:lnTo>
                  <a:lnTo>
                    <a:pt x="784" y="187"/>
                  </a:lnTo>
                  <a:lnTo>
                    <a:pt x="774" y="240"/>
                  </a:lnTo>
                  <a:lnTo>
                    <a:pt x="860" y="317"/>
                  </a:lnTo>
                  <a:lnTo>
                    <a:pt x="860" y="402"/>
                  </a:lnTo>
                  <a:lnTo>
                    <a:pt x="815" y="425"/>
                  </a:lnTo>
                  <a:lnTo>
                    <a:pt x="731" y="533"/>
                  </a:lnTo>
                  <a:lnTo>
                    <a:pt x="725" y="575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3" name="Freeform 100"/>
            <p:cNvSpPr>
              <a:spLocks/>
            </p:cNvSpPr>
            <p:nvPr/>
          </p:nvSpPr>
          <p:spPr bwMode="gray">
            <a:xfrm>
              <a:off x="3643" y="1699"/>
              <a:ext cx="430" cy="429"/>
            </a:xfrm>
            <a:custGeom>
              <a:avLst/>
              <a:gdLst>
                <a:gd name="T0" fmla="*/ 182 w 860"/>
                <a:gd name="T1" fmla="*/ 145 h 858"/>
                <a:gd name="T2" fmla="*/ 179 w 860"/>
                <a:gd name="T3" fmla="*/ 149 h 858"/>
                <a:gd name="T4" fmla="*/ 174 w 860"/>
                <a:gd name="T5" fmla="*/ 152 h 858"/>
                <a:gd name="T6" fmla="*/ 166 w 860"/>
                <a:gd name="T7" fmla="*/ 154 h 858"/>
                <a:gd name="T8" fmla="*/ 156 w 860"/>
                <a:gd name="T9" fmla="*/ 157 h 858"/>
                <a:gd name="T10" fmla="*/ 149 w 860"/>
                <a:gd name="T11" fmla="*/ 163 h 858"/>
                <a:gd name="T12" fmla="*/ 140 w 860"/>
                <a:gd name="T13" fmla="*/ 170 h 858"/>
                <a:gd name="T14" fmla="*/ 133 w 860"/>
                <a:gd name="T15" fmla="*/ 176 h 858"/>
                <a:gd name="T16" fmla="*/ 129 w 860"/>
                <a:gd name="T17" fmla="*/ 180 h 858"/>
                <a:gd name="T18" fmla="*/ 123 w 860"/>
                <a:gd name="T19" fmla="*/ 186 h 858"/>
                <a:gd name="T20" fmla="*/ 119 w 860"/>
                <a:gd name="T21" fmla="*/ 194 h 858"/>
                <a:gd name="T22" fmla="*/ 113 w 860"/>
                <a:gd name="T23" fmla="*/ 201 h 858"/>
                <a:gd name="T24" fmla="*/ 107 w 860"/>
                <a:gd name="T25" fmla="*/ 204 h 858"/>
                <a:gd name="T26" fmla="*/ 103 w 860"/>
                <a:gd name="T27" fmla="*/ 208 h 858"/>
                <a:gd name="T28" fmla="*/ 95 w 860"/>
                <a:gd name="T29" fmla="*/ 213 h 858"/>
                <a:gd name="T30" fmla="*/ 89 w 860"/>
                <a:gd name="T31" fmla="*/ 215 h 858"/>
                <a:gd name="T32" fmla="*/ 88 w 860"/>
                <a:gd name="T33" fmla="*/ 210 h 858"/>
                <a:gd name="T34" fmla="*/ 92 w 860"/>
                <a:gd name="T35" fmla="*/ 204 h 858"/>
                <a:gd name="T36" fmla="*/ 98 w 860"/>
                <a:gd name="T37" fmla="*/ 198 h 858"/>
                <a:gd name="T38" fmla="*/ 103 w 860"/>
                <a:gd name="T39" fmla="*/ 191 h 858"/>
                <a:gd name="T40" fmla="*/ 101 w 860"/>
                <a:gd name="T41" fmla="*/ 187 h 858"/>
                <a:gd name="T42" fmla="*/ 95 w 860"/>
                <a:gd name="T43" fmla="*/ 184 h 858"/>
                <a:gd name="T44" fmla="*/ 91 w 860"/>
                <a:gd name="T45" fmla="*/ 179 h 858"/>
                <a:gd name="T46" fmla="*/ 93 w 860"/>
                <a:gd name="T47" fmla="*/ 170 h 858"/>
                <a:gd name="T48" fmla="*/ 100 w 860"/>
                <a:gd name="T49" fmla="*/ 159 h 858"/>
                <a:gd name="T50" fmla="*/ 107 w 860"/>
                <a:gd name="T51" fmla="*/ 148 h 858"/>
                <a:gd name="T52" fmla="*/ 110 w 860"/>
                <a:gd name="T53" fmla="*/ 140 h 858"/>
                <a:gd name="T54" fmla="*/ 110 w 860"/>
                <a:gd name="T55" fmla="*/ 135 h 858"/>
                <a:gd name="T56" fmla="*/ 105 w 860"/>
                <a:gd name="T57" fmla="*/ 129 h 858"/>
                <a:gd name="T58" fmla="*/ 99 w 860"/>
                <a:gd name="T59" fmla="*/ 123 h 858"/>
                <a:gd name="T60" fmla="*/ 94 w 860"/>
                <a:gd name="T61" fmla="*/ 122 h 858"/>
                <a:gd name="T62" fmla="*/ 87 w 860"/>
                <a:gd name="T63" fmla="*/ 123 h 858"/>
                <a:gd name="T64" fmla="*/ 78 w 860"/>
                <a:gd name="T65" fmla="*/ 123 h 858"/>
                <a:gd name="T66" fmla="*/ 74 w 860"/>
                <a:gd name="T67" fmla="*/ 124 h 858"/>
                <a:gd name="T68" fmla="*/ 70 w 860"/>
                <a:gd name="T69" fmla="*/ 134 h 858"/>
                <a:gd name="T70" fmla="*/ 66 w 860"/>
                <a:gd name="T71" fmla="*/ 145 h 858"/>
                <a:gd name="T72" fmla="*/ 60 w 860"/>
                <a:gd name="T73" fmla="*/ 152 h 858"/>
                <a:gd name="T74" fmla="*/ 53 w 860"/>
                <a:gd name="T75" fmla="*/ 163 h 858"/>
                <a:gd name="T76" fmla="*/ 46 w 860"/>
                <a:gd name="T77" fmla="*/ 169 h 858"/>
                <a:gd name="T78" fmla="*/ 41 w 860"/>
                <a:gd name="T79" fmla="*/ 172 h 858"/>
                <a:gd name="T80" fmla="*/ 34 w 860"/>
                <a:gd name="T81" fmla="*/ 167 h 858"/>
                <a:gd name="T82" fmla="*/ 14 w 860"/>
                <a:gd name="T83" fmla="*/ 147 h 858"/>
                <a:gd name="T84" fmla="*/ 5 w 860"/>
                <a:gd name="T85" fmla="*/ 127 h 858"/>
                <a:gd name="T86" fmla="*/ 7 w 860"/>
                <a:gd name="T87" fmla="*/ 101 h 858"/>
                <a:gd name="T88" fmla="*/ 3 w 860"/>
                <a:gd name="T89" fmla="*/ 79 h 858"/>
                <a:gd name="T90" fmla="*/ 21 w 860"/>
                <a:gd name="T91" fmla="*/ 80 h 858"/>
                <a:gd name="T92" fmla="*/ 43 w 860"/>
                <a:gd name="T93" fmla="*/ 78 h 858"/>
                <a:gd name="T94" fmla="*/ 69 w 860"/>
                <a:gd name="T95" fmla="*/ 53 h 858"/>
                <a:gd name="T96" fmla="*/ 94 w 860"/>
                <a:gd name="T97" fmla="*/ 44 h 858"/>
                <a:gd name="T98" fmla="*/ 108 w 860"/>
                <a:gd name="T99" fmla="*/ 37 h 858"/>
                <a:gd name="T100" fmla="*/ 131 w 860"/>
                <a:gd name="T101" fmla="*/ 12 h 858"/>
                <a:gd name="T102" fmla="*/ 149 w 860"/>
                <a:gd name="T103" fmla="*/ 6 h 858"/>
                <a:gd name="T104" fmla="*/ 182 w 860"/>
                <a:gd name="T105" fmla="*/ 30 h 858"/>
                <a:gd name="T106" fmla="*/ 194 w 860"/>
                <a:gd name="T107" fmla="*/ 60 h 858"/>
                <a:gd name="T108" fmla="*/ 215 w 860"/>
                <a:gd name="T109" fmla="*/ 101 h 858"/>
                <a:gd name="T110" fmla="*/ 183 w 860"/>
                <a:gd name="T111" fmla="*/ 134 h 85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860"/>
                <a:gd name="T169" fmla="*/ 0 h 858"/>
                <a:gd name="T170" fmla="*/ 860 w 860"/>
                <a:gd name="T171" fmla="*/ 858 h 85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860" h="858">
                  <a:moveTo>
                    <a:pt x="725" y="575"/>
                  </a:moveTo>
                  <a:lnTo>
                    <a:pt x="725" y="579"/>
                  </a:lnTo>
                  <a:lnTo>
                    <a:pt x="719" y="585"/>
                  </a:lnTo>
                  <a:lnTo>
                    <a:pt x="713" y="594"/>
                  </a:lnTo>
                  <a:lnTo>
                    <a:pt x="705" y="604"/>
                  </a:lnTo>
                  <a:lnTo>
                    <a:pt x="695" y="608"/>
                  </a:lnTo>
                  <a:lnTo>
                    <a:pt x="681" y="610"/>
                  </a:lnTo>
                  <a:lnTo>
                    <a:pt x="664" y="614"/>
                  </a:lnTo>
                  <a:lnTo>
                    <a:pt x="642" y="618"/>
                  </a:lnTo>
                  <a:lnTo>
                    <a:pt x="622" y="626"/>
                  </a:lnTo>
                  <a:lnTo>
                    <a:pt x="607" y="638"/>
                  </a:lnTo>
                  <a:lnTo>
                    <a:pt x="593" y="651"/>
                  </a:lnTo>
                  <a:lnTo>
                    <a:pt x="577" y="665"/>
                  </a:lnTo>
                  <a:lnTo>
                    <a:pt x="559" y="679"/>
                  </a:lnTo>
                  <a:lnTo>
                    <a:pt x="544" y="693"/>
                  </a:lnTo>
                  <a:lnTo>
                    <a:pt x="530" y="703"/>
                  </a:lnTo>
                  <a:lnTo>
                    <a:pt x="522" y="711"/>
                  </a:lnTo>
                  <a:lnTo>
                    <a:pt x="514" y="718"/>
                  </a:lnTo>
                  <a:lnTo>
                    <a:pt x="502" y="730"/>
                  </a:lnTo>
                  <a:lnTo>
                    <a:pt x="492" y="744"/>
                  </a:lnTo>
                  <a:lnTo>
                    <a:pt x="481" y="760"/>
                  </a:lnTo>
                  <a:lnTo>
                    <a:pt x="475" y="774"/>
                  </a:lnTo>
                  <a:lnTo>
                    <a:pt x="465" y="789"/>
                  </a:lnTo>
                  <a:lnTo>
                    <a:pt x="451" y="801"/>
                  </a:lnTo>
                  <a:lnTo>
                    <a:pt x="437" y="809"/>
                  </a:lnTo>
                  <a:lnTo>
                    <a:pt x="427" y="815"/>
                  </a:lnTo>
                  <a:lnTo>
                    <a:pt x="422" y="823"/>
                  </a:lnTo>
                  <a:lnTo>
                    <a:pt x="410" y="831"/>
                  </a:lnTo>
                  <a:lnTo>
                    <a:pt x="394" y="840"/>
                  </a:lnTo>
                  <a:lnTo>
                    <a:pt x="380" y="850"/>
                  </a:lnTo>
                  <a:lnTo>
                    <a:pt x="364" y="856"/>
                  </a:lnTo>
                  <a:lnTo>
                    <a:pt x="355" y="858"/>
                  </a:lnTo>
                  <a:lnTo>
                    <a:pt x="349" y="854"/>
                  </a:lnTo>
                  <a:lnTo>
                    <a:pt x="349" y="838"/>
                  </a:lnTo>
                  <a:lnTo>
                    <a:pt x="355" y="827"/>
                  </a:lnTo>
                  <a:lnTo>
                    <a:pt x="366" y="815"/>
                  </a:lnTo>
                  <a:lnTo>
                    <a:pt x="380" y="801"/>
                  </a:lnTo>
                  <a:lnTo>
                    <a:pt x="392" y="789"/>
                  </a:lnTo>
                  <a:lnTo>
                    <a:pt x="404" y="775"/>
                  </a:lnTo>
                  <a:lnTo>
                    <a:pt x="410" y="764"/>
                  </a:lnTo>
                  <a:lnTo>
                    <a:pt x="410" y="754"/>
                  </a:lnTo>
                  <a:lnTo>
                    <a:pt x="404" y="748"/>
                  </a:lnTo>
                  <a:lnTo>
                    <a:pt x="392" y="742"/>
                  </a:lnTo>
                  <a:lnTo>
                    <a:pt x="380" y="734"/>
                  </a:lnTo>
                  <a:lnTo>
                    <a:pt x="370" y="726"/>
                  </a:lnTo>
                  <a:lnTo>
                    <a:pt x="364" y="716"/>
                  </a:lnTo>
                  <a:lnTo>
                    <a:pt x="364" y="699"/>
                  </a:lnTo>
                  <a:lnTo>
                    <a:pt x="372" y="679"/>
                  </a:lnTo>
                  <a:lnTo>
                    <a:pt x="382" y="661"/>
                  </a:lnTo>
                  <a:lnTo>
                    <a:pt x="400" y="636"/>
                  </a:lnTo>
                  <a:lnTo>
                    <a:pt x="418" y="608"/>
                  </a:lnTo>
                  <a:lnTo>
                    <a:pt x="425" y="592"/>
                  </a:lnTo>
                  <a:lnTo>
                    <a:pt x="433" y="575"/>
                  </a:lnTo>
                  <a:lnTo>
                    <a:pt x="441" y="559"/>
                  </a:lnTo>
                  <a:lnTo>
                    <a:pt x="443" y="547"/>
                  </a:lnTo>
                  <a:lnTo>
                    <a:pt x="439" y="537"/>
                  </a:lnTo>
                  <a:lnTo>
                    <a:pt x="429" y="526"/>
                  </a:lnTo>
                  <a:lnTo>
                    <a:pt x="418" y="514"/>
                  </a:lnTo>
                  <a:lnTo>
                    <a:pt x="404" y="502"/>
                  </a:lnTo>
                  <a:lnTo>
                    <a:pt x="394" y="494"/>
                  </a:lnTo>
                  <a:lnTo>
                    <a:pt x="384" y="490"/>
                  </a:lnTo>
                  <a:lnTo>
                    <a:pt x="374" y="490"/>
                  </a:lnTo>
                  <a:lnTo>
                    <a:pt x="362" y="492"/>
                  </a:lnTo>
                  <a:lnTo>
                    <a:pt x="345" y="494"/>
                  </a:lnTo>
                  <a:lnTo>
                    <a:pt x="325" y="494"/>
                  </a:lnTo>
                  <a:lnTo>
                    <a:pt x="311" y="492"/>
                  </a:lnTo>
                  <a:lnTo>
                    <a:pt x="301" y="492"/>
                  </a:lnTo>
                  <a:lnTo>
                    <a:pt x="294" y="498"/>
                  </a:lnTo>
                  <a:lnTo>
                    <a:pt x="286" y="512"/>
                  </a:lnTo>
                  <a:lnTo>
                    <a:pt x="280" y="533"/>
                  </a:lnTo>
                  <a:lnTo>
                    <a:pt x="272" y="557"/>
                  </a:lnTo>
                  <a:lnTo>
                    <a:pt x="264" y="577"/>
                  </a:lnTo>
                  <a:lnTo>
                    <a:pt x="254" y="592"/>
                  </a:lnTo>
                  <a:lnTo>
                    <a:pt x="242" y="608"/>
                  </a:lnTo>
                  <a:lnTo>
                    <a:pt x="227" y="630"/>
                  </a:lnTo>
                  <a:lnTo>
                    <a:pt x="211" y="650"/>
                  </a:lnTo>
                  <a:lnTo>
                    <a:pt x="197" y="663"/>
                  </a:lnTo>
                  <a:lnTo>
                    <a:pt x="183" y="673"/>
                  </a:lnTo>
                  <a:lnTo>
                    <a:pt x="172" y="681"/>
                  </a:lnTo>
                  <a:lnTo>
                    <a:pt x="162" y="687"/>
                  </a:lnTo>
                  <a:lnTo>
                    <a:pt x="158" y="691"/>
                  </a:lnTo>
                  <a:lnTo>
                    <a:pt x="134" y="667"/>
                  </a:lnTo>
                  <a:lnTo>
                    <a:pt x="103" y="620"/>
                  </a:lnTo>
                  <a:lnTo>
                    <a:pt x="55" y="587"/>
                  </a:lnTo>
                  <a:lnTo>
                    <a:pt x="0" y="569"/>
                  </a:lnTo>
                  <a:lnTo>
                    <a:pt x="20" y="510"/>
                  </a:lnTo>
                  <a:lnTo>
                    <a:pt x="53" y="457"/>
                  </a:lnTo>
                  <a:lnTo>
                    <a:pt x="30" y="402"/>
                  </a:lnTo>
                  <a:lnTo>
                    <a:pt x="30" y="337"/>
                  </a:lnTo>
                  <a:lnTo>
                    <a:pt x="10" y="315"/>
                  </a:lnTo>
                  <a:lnTo>
                    <a:pt x="40" y="285"/>
                  </a:lnTo>
                  <a:lnTo>
                    <a:pt x="81" y="317"/>
                  </a:lnTo>
                  <a:lnTo>
                    <a:pt x="126" y="382"/>
                  </a:lnTo>
                  <a:lnTo>
                    <a:pt x="170" y="311"/>
                  </a:lnTo>
                  <a:lnTo>
                    <a:pt x="215" y="274"/>
                  </a:lnTo>
                  <a:lnTo>
                    <a:pt x="274" y="209"/>
                  </a:lnTo>
                  <a:lnTo>
                    <a:pt x="349" y="189"/>
                  </a:lnTo>
                  <a:lnTo>
                    <a:pt x="376" y="173"/>
                  </a:lnTo>
                  <a:lnTo>
                    <a:pt x="380" y="134"/>
                  </a:lnTo>
                  <a:lnTo>
                    <a:pt x="431" y="146"/>
                  </a:lnTo>
                  <a:lnTo>
                    <a:pt x="475" y="108"/>
                  </a:lnTo>
                  <a:lnTo>
                    <a:pt x="524" y="47"/>
                  </a:lnTo>
                  <a:lnTo>
                    <a:pt x="524" y="0"/>
                  </a:lnTo>
                  <a:lnTo>
                    <a:pt x="595" y="22"/>
                  </a:lnTo>
                  <a:lnTo>
                    <a:pt x="679" y="45"/>
                  </a:lnTo>
                  <a:lnTo>
                    <a:pt x="725" y="120"/>
                  </a:lnTo>
                  <a:lnTo>
                    <a:pt x="784" y="187"/>
                  </a:lnTo>
                  <a:lnTo>
                    <a:pt x="774" y="240"/>
                  </a:lnTo>
                  <a:lnTo>
                    <a:pt x="860" y="317"/>
                  </a:lnTo>
                  <a:lnTo>
                    <a:pt x="860" y="402"/>
                  </a:lnTo>
                  <a:lnTo>
                    <a:pt x="815" y="425"/>
                  </a:lnTo>
                  <a:lnTo>
                    <a:pt x="731" y="533"/>
                  </a:lnTo>
                  <a:lnTo>
                    <a:pt x="725" y="575"/>
                  </a:lnTo>
                </a:path>
              </a:pathLst>
            </a:custGeom>
            <a:solidFill>
              <a:srgbClr val="1DAFE3"/>
            </a:solidFill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4" name="Freeform 101"/>
            <p:cNvSpPr>
              <a:spLocks/>
            </p:cNvSpPr>
            <p:nvPr/>
          </p:nvSpPr>
          <p:spPr bwMode="gray">
            <a:xfrm>
              <a:off x="3738" y="1458"/>
              <a:ext cx="630" cy="431"/>
            </a:xfrm>
            <a:custGeom>
              <a:avLst/>
              <a:gdLst>
                <a:gd name="T0" fmla="*/ 315 w 1260"/>
                <a:gd name="T1" fmla="*/ 87 h 862"/>
                <a:gd name="T2" fmla="*/ 309 w 1260"/>
                <a:gd name="T3" fmla="*/ 91 h 862"/>
                <a:gd name="T4" fmla="*/ 299 w 1260"/>
                <a:gd name="T5" fmla="*/ 98 h 862"/>
                <a:gd name="T6" fmla="*/ 293 w 1260"/>
                <a:gd name="T7" fmla="*/ 101 h 862"/>
                <a:gd name="T8" fmla="*/ 287 w 1260"/>
                <a:gd name="T9" fmla="*/ 98 h 862"/>
                <a:gd name="T10" fmla="*/ 279 w 1260"/>
                <a:gd name="T11" fmla="*/ 94 h 862"/>
                <a:gd name="T12" fmla="*/ 277 w 1260"/>
                <a:gd name="T13" fmla="*/ 106 h 862"/>
                <a:gd name="T14" fmla="*/ 274 w 1260"/>
                <a:gd name="T15" fmla="*/ 119 h 862"/>
                <a:gd name="T16" fmla="*/ 265 w 1260"/>
                <a:gd name="T17" fmla="*/ 127 h 862"/>
                <a:gd name="T18" fmla="*/ 263 w 1260"/>
                <a:gd name="T19" fmla="*/ 136 h 862"/>
                <a:gd name="T20" fmla="*/ 254 w 1260"/>
                <a:gd name="T21" fmla="*/ 143 h 862"/>
                <a:gd name="T22" fmla="*/ 241 w 1260"/>
                <a:gd name="T23" fmla="*/ 147 h 862"/>
                <a:gd name="T24" fmla="*/ 233 w 1260"/>
                <a:gd name="T25" fmla="*/ 149 h 862"/>
                <a:gd name="T26" fmla="*/ 236 w 1260"/>
                <a:gd name="T27" fmla="*/ 157 h 862"/>
                <a:gd name="T28" fmla="*/ 244 w 1260"/>
                <a:gd name="T29" fmla="*/ 167 h 862"/>
                <a:gd name="T30" fmla="*/ 241 w 1260"/>
                <a:gd name="T31" fmla="*/ 175 h 862"/>
                <a:gd name="T32" fmla="*/ 226 w 1260"/>
                <a:gd name="T33" fmla="*/ 177 h 862"/>
                <a:gd name="T34" fmla="*/ 216 w 1260"/>
                <a:gd name="T35" fmla="*/ 177 h 862"/>
                <a:gd name="T36" fmla="*/ 207 w 1260"/>
                <a:gd name="T37" fmla="*/ 177 h 862"/>
                <a:gd name="T38" fmla="*/ 202 w 1260"/>
                <a:gd name="T39" fmla="*/ 172 h 862"/>
                <a:gd name="T40" fmla="*/ 196 w 1260"/>
                <a:gd name="T41" fmla="*/ 170 h 862"/>
                <a:gd name="T42" fmla="*/ 191 w 1260"/>
                <a:gd name="T43" fmla="*/ 183 h 862"/>
                <a:gd name="T44" fmla="*/ 185 w 1260"/>
                <a:gd name="T45" fmla="*/ 199 h 862"/>
                <a:gd name="T46" fmla="*/ 178 w 1260"/>
                <a:gd name="T47" fmla="*/ 213 h 862"/>
                <a:gd name="T48" fmla="*/ 169 w 1260"/>
                <a:gd name="T49" fmla="*/ 216 h 862"/>
                <a:gd name="T50" fmla="*/ 147 w 1260"/>
                <a:gd name="T51" fmla="*/ 181 h 862"/>
                <a:gd name="T52" fmla="*/ 122 w 1260"/>
                <a:gd name="T53" fmla="*/ 132 h 862"/>
                <a:gd name="T54" fmla="*/ 66 w 1260"/>
                <a:gd name="T55" fmla="*/ 99 h 862"/>
                <a:gd name="T56" fmla="*/ 28 w 1260"/>
                <a:gd name="T57" fmla="*/ 96 h 862"/>
                <a:gd name="T58" fmla="*/ 21 w 1260"/>
                <a:gd name="T59" fmla="*/ 55 h 862"/>
                <a:gd name="T60" fmla="*/ 6 w 1260"/>
                <a:gd name="T61" fmla="*/ 26 h 862"/>
                <a:gd name="T62" fmla="*/ 33 w 1260"/>
                <a:gd name="T63" fmla="*/ 29 h 862"/>
                <a:gd name="T64" fmla="*/ 64 w 1260"/>
                <a:gd name="T65" fmla="*/ 0 h 862"/>
                <a:gd name="T66" fmla="*/ 101 w 1260"/>
                <a:gd name="T67" fmla="*/ 27 h 862"/>
                <a:gd name="T68" fmla="*/ 133 w 1260"/>
                <a:gd name="T69" fmla="*/ 34 h 862"/>
                <a:gd name="T70" fmla="*/ 172 w 1260"/>
                <a:gd name="T71" fmla="*/ 48 h 862"/>
                <a:gd name="T72" fmla="*/ 206 w 1260"/>
                <a:gd name="T73" fmla="*/ 62 h 862"/>
                <a:gd name="T74" fmla="*/ 214 w 1260"/>
                <a:gd name="T75" fmla="*/ 42 h 862"/>
                <a:gd name="T76" fmla="*/ 217 w 1260"/>
                <a:gd name="T77" fmla="*/ 53 h 862"/>
                <a:gd name="T78" fmla="*/ 219 w 1260"/>
                <a:gd name="T79" fmla="*/ 58 h 862"/>
                <a:gd name="T80" fmla="*/ 227 w 1260"/>
                <a:gd name="T81" fmla="*/ 65 h 862"/>
                <a:gd name="T82" fmla="*/ 243 w 1260"/>
                <a:gd name="T83" fmla="*/ 80 h 862"/>
                <a:gd name="T84" fmla="*/ 265 w 1260"/>
                <a:gd name="T85" fmla="*/ 51 h 862"/>
                <a:gd name="T86" fmla="*/ 312 w 1260"/>
                <a:gd name="T87" fmla="*/ 62 h 86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260"/>
                <a:gd name="T133" fmla="*/ 0 h 862"/>
                <a:gd name="T134" fmla="*/ 1260 w 1260"/>
                <a:gd name="T135" fmla="*/ 862 h 862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260" h="862">
                  <a:moveTo>
                    <a:pt x="1246" y="248"/>
                  </a:moveTo>
                  <a:lnTo>
                    <a:pt x="1260" y="267"/>
                  </a:lnTo>
                  <a:lnTo>
                    <a:pt x="1258" y="348"/>
                  </a:lnTo>
                  <a:lnTo>
                    <a:pt x="1254" y="350"/>
                  </a:lnTo>
                  <a:lnTo>
                    <a:pt x="1246" y="356"/>
                  </a:lnTo>
                  <a:lnTo>
                    <a:pt x="1233" y="364"/>
                  </a:lnTo>
                  <a:lnTo>
                    <a:pt x="1219" y="374"/>
                  </a:lnTo>
                  <a:lnTo>
                    <a:pt x="1205" y="382"/>
                  </a:lnTo>
                  <a:lnTo>
                    <a:pt x="1195" y="390"/>
                  </a:lnTo>
                  <a:lnTo>
                    <a:pt x="1187" y="395"/>
                  </a:lnTo>
                  <a:lnTo>
                    <a:pt x="1179" y="399"/>
                  </a:lnTo>
                  <a:lnTo>
                    <a:pt x="1170" y="401"/>
                  </a:lnTo>
                  <a:lnTo>
                    <a:pt x="1160" y="401"/>
                  </a:lnTo>
                  <a:lnTo>
                    <a:pt x="1154" y="395"/>
                  </a:lnTo>
                  <a:lnTo>
                    <a:pt x="1146" y="390"/>
                  </a:lnTo>
                  <a:lnTo>
                    <a:pt x="1136" y="380"/>
                  </a:lnTo>
                  <a:lnTo>
                    <a:pt x="1124" y="376"/>
                  </a:lnTo>
                  <a:lnTo>
                    <a:pt x="1114" y="376"/>
                  </a:lnTo>
                  <a:lnTo>
                    <a:pt x="1110" y="384"/>
                  </a:lnTo>
                  <a:lnTo>
                    <a:pt x="1107" y="401"/>
                  </a:lnTo>
                  <a:lnTo>
                    <a:pt x="1105" y="423"/>
                  </a:lnTo>
                  <a:lnTo>
                    <a:pt x="1103" y="443"/>
                  </a:lnTo>
                  <a:lnTo>
                    <a:pt x="1101" y="460"/>
                  </a:lnTo>
                  <a:lnTo>
                    <a:pt x="1095" y="476"/>
                  </a:lnTo>
                  <a:lnTo>
                    <a:pt x="1085" y="490"/>
                  </a:lnTo>
                  <a:lnTo>
                    <a:pt x="1069" y="500"/>
                  </a:lnTo>
                  <a:lnTo>
                    <a:pt x="1059" y="508"/>
                  </a:lnTo>
                  <a:lnTo>
                    <a:pt x="1055" y="519"/>
                  </a:lnTo>
                  <a:lnTo>
                    <a:pt x="1053" y="531"/>
                  </a:lnTo>
                  <a:lnTo>
                    <a:pt x="1051" y="541"/>
                  </a:lnTo>
                  <a:lnTo>
                    <a:pt x="1045" y="551"/>
                  </a:lnTo>
                  <a:lnTo>
                    <a:pt x="1032" y="559"/>
                  </a:lnTo>
                  <a:lnTo>
                    <a:pt x="1016" y="569"/>
                  </a:lnTo>
                  <a:lnTo>
                    <a:pt x="996" y="576"/>
                  </a:lnTo>
                  <a:lnTo>
                    <a:pt x="979" y="584"/>
                  </a:lnTo>
                  <a:lnTo>
                    <a:pt x="965" y="588"/>
                  </a:lnTo>
                  <a:lnTo>
                    <a:pt x="951" y="590"/>
                  </a:lnTo>
                  <a:lnTo>
                    <a:pt x="941" y="592"/>
                  </a:lnTo>
                  <a:lnTo>
                    <a:pt x="933" y="596"/>
                  </a:lnTo>
                  <a:lnTo>
                    <a:pt x="929" y="604"/>
                  </a:lnTo>
                  <a:lnTo>
                    <a:pt x="933" y="614"/>
                  </a:lnTo>
                  <a:lnTo>
                    <a:pt x="943" y="628"/>
                  </a:lnTo>
                  <a:lnTo>
                    <a:pt x="955" y="641"/>
                  </a:lnTo>
                  <a:lnTo>
                    <a:pt x="967" y="651"/>
                  </a:lnTo>
                  <a:lnTo>
                    <a:pt x="977" y="665"/>
                  </a:lnTo>
                  <a:lnTo>
                    <a:pt x="981" y="677"/>
                  </a:lnTo>
                  <a:lnTo>
                    <a:pt x="975" y="691"/>
                  </a:lnTo>
                  <a:lnTo>
                    <a:pt x="963" y="699"/>
                  </a:lnTo>
                  <a:lnTo>
                    <a:pt x="943" y="702"/>
                  </a:lnTo>
                  <a:lnTo>
                    <a:pt x="923" y="704"/>
                  </a:lnTo>
                  <a:lnTo>
                    <a:pt x="906" y="706"/>
                  </a:lnTo>
                  <a:lnTo>
                    <a:pt x="892" y="708"/>
                  </a:lnTo>
                  <a:lnTo>
                    <a:pt x="880" y="708"/>
                  </a:lnTo>
                  <a:lnTo>
                    <a:pt x="864" y="708"/>
                  </a:lnTo>
                  <a:lnTo>
                    <a:pt x="847" y="706"/>
                  </a:lnTo>
                  <a:lnTo>
                    <a:pt x="833" y="706"/>
                  </a:lnTo>
                  <a:lnTo>
                    <a:pt x="827" y="706"/>
                  </a:lnTo>
                  <a:lnTo>
                    <a:pt x="825" y="702"/>
                  </a:lnTo>
                  <a:lnTo>
                    <a:pt x="819" y="697"/>
                  </a:lnTo>
                  <a:lnTo>
                    <a:pt x="809" y="687"/>
                  </a:lnTo>
                  <a:lnTo>
                    <a:pt x="799" y="679"/>
                  </a:lnTo>
                  <a:lnTo>
                    <a:pt x="792" y="675"/>
                  </a:lnTo>
                  <a:lnTo>
                    <a:pt x="786" y="679"/>
                  </a:lnTo>
                  <a:lnTo>
                    <a:pt x="780" y="691"/>
                  </a:lnTo>
                  <a:lnTo>
                    <a:pt x="774" y="708"/>
                  </a:lnTo>
                  <a:lnTo>
                    <a:pt x="766" y="732"/>
                  </a:lnTo>
                  <a:lnTo>
                    <a:pt x="756" y="756"/>
                  </a:lnTo>
                  <a:lnTo>
                    <a:pt x="748" y="777"/>
                  </a:lnTo>
                  <a:lnTo>
                    <a:pt x="742" y="795"/>
                  </a:lnTo>
                  <a:lnTo>
                    <a:pt x="733" y="821"/>
                  </a:lnTo>
                  <a:lnTo>
                    <a:pt x="723" y="838"/>
                  </a:lnTo>
                  <a:lnTo>
                    <a:pt x="711" y="850"/>
                  </a:lnTo>
                  <a:lnTo>
                    <a:pt x="699" y="854"/>
                  </a:lnTo>
                  <a:lnTo>
                    <a:pt x="687" y="858"/>
                  </a:lnTo>
                  <a:lnTo>
                    <a:pt x="677" y="862"/>
                  </a:lnTo>
                  <a:lnTo>
                    <a:pt x="671" y="862"/>
                  </a:lnTo>
                  <a:lnTo>
                    <a:pt x="671" y="799"/>
                  </a:lnTo>
                  <a:lnTo>
                    <a:pt x="585" y="722"/>
                  </a:lnTo>
                  <a:lnTo>
                    <a:pt x="595" y="669"/>
                  </a:lnTo>
                  <a:lnTo>
                    <a:pt x="536" y="602"/>
                  </a:lnTo>
                  <a:lnTo>
                    <a:pt x="490" y="527"/>
                  </a:lnTo>
                  <a:lnTo>
                    <a:pt x="335" y="482"/>
                  </a:lnTo>
                  <a:lnTo>
                    <a:pt x="297" y="460"/>
                  </a:lnTo>
                  <a:lnTo>
                    <a:pt x="262" y="393"/>
                  </a:lnTo>
                  <a:lnTo>
                    <a:pt x="223" y="327"/>
                  </a:lnTo>
                  <a:lnTo>
                    <a:pt x="144" y="388"/>
                  </a:lnTo>
                  <a:lnTo>
                    <a:pt x="114" y="382"/>
                  </a:lnTo>
                  <a:lnTo>
                    <a:pt x="112" y="352"/>
                  </a:lnTo>
                  <a:lnTo>
                    <a:pt x="77" y="303"/>
                  </a:lnTo>
                  <a:lnTo>
                    <a:pt x="83" y="220"/>
                  </a:lnTo>
                  <a:lnTo>
                    <a:pt x="42" y="165"/>
                  </a:lnTo>
                  <a:lnTo>
                    <a:pt x="0" y="157"/>
                  </a:lnTo>
                  <a:lnTo>
                    <a:pt x="24" y="102"/>
                  </a:lnTo>
                  <a:lnTo>
                    <a:pt x="67" y="116"/>
                  </a:lnTo>
                  <a:lnTo>
                    <a:pt x="83" y="96"/>
                  </a:lnTo>
                  <a:lnTo>
                    <a:pt x="132" y="118"/>
                  </a:lnTo>
                  <a:lnTo>
                    <a:pt x="124" y="53"/>
                  </a:lnTo>
                  <a:lnTo>
                    <a:pt x="160" y="23"/>
                  </a:lnTo>
                  <a:lnTo>
                    <a:pt x="256" y="0"/>
                  </a:lnTo>
                  <a:lnTo>
                    <a:pt x="280" y="63"/>
                  </a:lnTo>
                  <a:lnTo>
                    <a:pt x="343" y="132"/>
                  </a:lnTo>
                  <a:lnTo>
                    <a:pt x="406" y="110"/>
                  </a:lnTo>
                  <a:lnTo>
                    <a:pt x="453" y="114"/>
                  </a:lnTo>
                  <a:lnTo>
                    <a:pt x="488" y="81"/>
                  </a:lnTo>
                  <a:lnTo>
                    <a:pt x="530" y="134"/>
                  </a:lnTo>
                  <a:lnTo>
                    <a:pt x="650" y="110"/>
                  </a:lnTo>
                  <a:lnTo>
                    <a:pt x="673" y="142"/>
                  </a:lnTo>
                  <a:lnTo>
                    <a:pt x="689" y="191"/>
                  </a:lnTo>
                  <a:lnTo>
                    <a:pt x="742" y="177"/>
                  </a:lnTo>
                  <a:lnTo>
                    <a:pt x="790" y="250"/>
                  </a:lnTo>
                  <a:lnTo>
                    <a:pt x="823" y="248"/>
                  </a:lnTo>
                  <a:lnTo>
                    <a:pt x="813" y="167"/>
                  </a:lnTo>
                  <a:lnTo>
                    <a:pt x="853" y="161"/>
                  </a:lnTo>
                  <a:lnTo>
                    <a:pt x="855" y="167"/>
                  </a:lnTo>
                  <a:lnTo>
                    <a:pt x="858" y="179"/>
                  </a:lnTo>
                  <a:lnTo>
                    <a:pt x="864" y="195"/>
                  </a:lnTo>
                  <a:lnTo>
                    <a:pt x="868" y="212"/>
                  </a:lnTo>
                  <a:lnTo>
                    <a:pt x="872" y="224"/>
                  </a:lnTo>
                  <a:lnTo>
                    <a:pt x="874" y="232"/>
                  </a:lnTo>
                  <a:lnTo>
                    <a:pt x="878" y="234"/>
                  </a:lnTo>
                  <a:lnTo>
                    <a:pt x="886" y="242"/>
                  </a:lnTo>
                  <a:lnTo>
                    <a:pt x="896" y="250"/>
                  </a:lnTo>
                  <a:lnTo>
                    <a:pt x="908" y="258"/>
                  </a:lnTo>
                  <a:lnTo>
                    <a:pt x="916" y="262"/>
                  </a:lnTo>
                  <a:lnTo>
                    <a:pt x="920" y="266"/>
                  </a:lnTo>
                  <a:lnTo>
                    <a:pt x="971" y="319"/>
                  </a:lnTo>
                  <a:lnTo>
                    <a:pt x="994" y="293"/>
                  </a:lnTo>
                  <a:lnTo>
                    <a:pt x="1010" y="238"/>
                  </a:lnTo>
                  <a:lnTo>
                    <a:pt x="1059" y="201"/>
                  </a:lnTo>
                  <a:lnTo>
                    <a:pt x="1126" y="226"/>
                  </a:lnTo>
                  <a:lnTo>
                    <a:pt x="1203" y="252"/>
                  </a:lnTo>
                  <a:lnTo>
                    <a:pt x="1246" y="248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5" name="Freeform 102"/>
            <p:cNvSpPr>
              <a:spLocks/>
            </p:cNvSpPr>
            <p:nvPr/>
          </p:nvSpPr>
          <p:spPr bwMode="gray">
            <a:xfrm>
              <a:off x="3738" y="1458"/>
              <a:ext cx="630" cy="431"/>
            </a:xfrm>
            <a:custGeom>
              <a:avLst/>
              <a:gdLst>
                <a:gd name="T0" fmla="*/ 315 w 1260"/>
                <a:gd name="T1" fmla="*/ 87 h 862"/>
                <a:gd name="T2" fmla="*/ 309 w 1260"/>
                <a:gd name="T3" fmla="*/ 91 h 862"/>
                <a:gd name="T4" fmla="*/ 299 w 1260"/>
                <a:gd name="T5" fmla="*/ 98 h 862"/>
                <a:gd name="T6" fmla="*/ 293 w 1260"/>
                <a:gd name="T7" fmla="*/ 101 h 862"/>
                <a:gd name="T8" fmla="*/ 287 w 1260"/>
                <a:gd name="T9" fmla="*/ 98 h 862"/>
                <a:gd name="T10" fmla="*/ 279 w 1260"/>
                <a:gd name="T11" fmla="*/ 94 h 862"/>
                <a:gd name="T12" fmla="*/ 277 w 1260"/>
                <a:gd name="T13" fmla="*/ 106 h 862"/>
                <a:gd name="T14" fmla="*/ 274 w 1260"/>
                <a:gd name="T15" fmla="*/ 119 h 862"/>
                <a:gd name="T16" fmla="*/ 265 w 1260"/>
                <a:gd name="T17" fmla="*/ 127 h 862"/>
                <a:gd name="T18" fmla="*/ 263 w 1260"/>
                <a:gd name="T19" fmla="*/ 136 h 862"/>
                <a:gd name="T20" fmla="*/ 254 w 1260"/>
                <a:gd name="T21" fmla="*/ 143 h 862"/>
                <a:gd name="T22" fmla="*/ 241 w 1260"/>
                <a:gd name="T23" fmla="*/ 147 h 862"/>
                <a:gd name="T24" fmla="*/ 233 w 1260"/>
                <a:gd name="T25" fmla="*/ 149 h 862"/>
                <a:gd name="T26" fmla="*/ 236 w 1260"/>
                <a:gd name="T27" fmla="*/ 157 h 862"/>
                <a:gd name="T28" fmla="*/ 244 w 1260"/>
                <a:gd name="T29" fmla="*/ 167 h 862"/>
                <a:gd name="T30" fmla="*/ 241 w 1260"/>
                <a:gd name="T31" fmla="*/ 175 h 862"/>
                <a:gd name="T32" fmla="*/ 226 w 1260"/>
                <a:gd name="T33" fmla="*/ 177 h 862"/>
                <a:gd name="T34" fmla="*/ 216 w 1260"/>
                <a:gd name="T35" fmla="*/ 177 h 862"/>
                <a:gd name="T36" fmla="*/ 207 w 1260"/>
                <a:gd name="T37" fmla="*/ 177 h 862"/>
                <a:gd name="T38" fmla="*/ 202 w 1260"/>
                <a:gd name="T39" fmla="*/ 172 h 862"/>
                <a:gd name="T40" fmla="*/ 196 w 1260"/>
                <a:gd name="T41" fmla="*/ 170 h 862"/>
                <a:gd name="T42" fmla="*/ 191 w 1260"/>
                <a:gd name="T43" fmla="*/ 183 h 862"/>
                <a:gd name="T44" fmla="*/ 185 w 1260"/>
                <a:gd name="T45" fmla="*/ 199 h 862"/>
                <a:gd name="T46" fmla="*/ 178 w 1260"/>
                <a:gd name="T47" fmla="*/ 213 h 862"/>
                <a:gd name="T48" fmla="*/ 169 w 1260"/>
                <a:gd name="T49" fmla="*/ 216 h 862"/>
                <a:gd name="T50" fmla="*/ 147 w 1260"/>
                <a:gd name="T51" fmla="*/ 181 h 862"/>
                <a:gd name="T52" fmla="*/ 122 w 1260"/>
                <a:gd name="T53" fmla="*/ 132 h 862"/>
                <a:gd name="T54" fmla="*/ 66 w 1260"/>
                <a:gd name="T55" fmla="*/ 99 h 862"/>
                <a:gd name="T56" fmla="*/ 28 w 1260"/>
                <a:gd name="T57" fmla="*/ 96 h 862"/>
                <a:gd name="T58" fmla="*/ 21 w 1260"/>
                <a:gd name="T59" fmla="*/ 55 h 862"/>
                <a:gd name="T60" fmla="*/ 6 w 1260"/>
                <a:gd name="T61" fmla="*/ 26 h 862"/>
                <a:gd name="T62" fmla="*/ 33 w 1260"/>
                <a:gd name="T63" fmla="*/ 29 h 862"/>
                <a:gd name="T64" fmla="*/ 64 w 1260"/>
                <a:gd name="T65" fmla="*/ 0 h 862"/>
                <a:gd name="T66" fmla="*/ 101 w 1260"/>
                <a:gd name="T67" fmla="*/ 27 h 862"/>
                <a:gd name="T68" fmla="*/ 133 w 1260"/>
                <a:gd name="T69" fmla="*/ 34 h 862"/>
                <a:gd name="T70" fmla="*/ 172 w 1260"/>
                <a:gd name="T71" fmla="*/ 48 h 862"/>
                <a:gd name="T72" fmla="*/ 206 w 1260"/>
                <a:gd name="T73" fmla="*/ 62 h 862"/>
                <a:gd name="T74" fmla="*/ 214 w 1260"/>
                <a:gd name="T75" fmla="*/ 42 h 862"/>
                <a:gd name="T76" fmla="*/ 217 w 1260"/>
                <a:gd name="T77" fmla="*/ 53 h 862"/>
                <a:gd name="T78" fmla="*/ 219 w 1260"/>
                <a:gd name="T79" fmla="*/ 58 h 862"/>
                <a:gd name="T80" fmla="*/ 227 w 1260"/>
                <a:gd name="T81" fmla="*/ 65 h 862"/>
                <a:gd name="T82" fmla="*/ 243 w 1260"/>
                <a:gd name="T83" fmla="*/ 80 h 862"/>
                <a:gd name="T84" fmla="*/ 265 w 1260"/>
                <a:gd name="T85" fmla="*/ 51 h 862"/>
                <a:gd name="T86" fmla="*/ 312 w 1260"/>
                <a:gd name="T87" fmla="*/ 62 h 86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260"/>
                <a:gd name="T133" fmla="*/ 0 h 862"/>
                <a:gd name="T134" fmla="*/ 1260 w 1260"/>
                <a:gd name="T135" fmla="*/ 862 h 862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260" h="862">
                  <a:moveTo>
                    <a:pt x="1246" y="248"/>
                  </a:moveTo>
                  <a:lnTo>
                    <a:pt x="1260" y="267"/>
                  </a:lnTo>
                  <a:lnTo>
                    <a:pt x="1258" y="348"/>
                  </a:lnTo>
                  <a:lnTo>
                    <a:pt x="1254" y="350"/>
                  </a:lnTo>
                  <a:lnTo>
                    <a:pt x="1246" y="356"/>
                  </a:lnTo>
                  <a:lnTo>
                    <a:pt x="1233" y="364"/>
                  </a:lnTo>
                  <a:lnTo>
                    <a:pt x="1219" y="374"/>
                  </a:lnTo>
                  <a:lnTo>
                    <a:pt x="1205" y="382"/>
                  </a:lnTo>
                  <a:lnTo>
                    <a:pt x="1195" y="390"/>
                  </a:lnTo>
                  <a:lnTo>
                    <a:pt x="1187" y="395"/>
                  </a:lnTo>
                  <a:lnTo>
                    <a:pt x="1179" y="399"/>
                  </a:lnTo>
                  <a:lnTo>
                    <a:pt x="1170" y="401"/>
                  </a:lnTo>
                  <a:lnTo>
                    <a:pt x="1160" y="401"/>
                  </a:lnTo>
                  <a:lnTo>
                    <a:pt x="1154" y="395"/>
                  </a:lnTo>
                  <a:lnTo>
                    <a:pt x="1146" y="390"/>
                  </a:lnTo>
                  <a:lnTo>
                    <a:pt x="1136" y="380"/>
                  </a:lnTo>
                  <a:lnTo>
                    <a:pt x="1124" y="376"/>
                  </a:lnTo>
                  <a:lnTo>
                    <a:pt x="1114" y="376"/>
                  </a:lnTo>
                  <a:lnTo>
                    <a:pt x="1110" y="384"/>
                  </a:lnTo>
                  <a:lnTo>
                    <a:pt x="1107" y="401"/>
                  </a:lnTo>
                  <a:lnTo>
                    <a:pt x="1105" y="423"/>
                  </a:lnTo>
                  <a:lnTo>
                    <a:pt x="1103" y="443"/>
                  </a:lnTo>
                  <a:lnTo>
                    <a:pt x="1101" y="460"/>
                  </a:lnTo>
                  <a:lnTo>
                    <a:pt x="1095" y="476"/>
                  </a:lnTo>
                  <a:lnTo>
                    <a:pt x="1085" y="490"/>
                  </a:lnTo>
                  <a:lnTo>
                    <a:pt x="1069" y="500"/>
                  </a:lnTo>
                  <a:lnTo>
                    <a:pt x="1059" y="508"/>
                  </a:lnTo>
                  <a:lnTo>
                    <a:pt x="1055" y="519"/>
                  </a:lnTo>
                  <a:lnTo>
                    <a:pt x="1053" y="531"/>
                  </a:lnTo>
                  <a:lnTo>
                    <a:pt x="1051" y="541"/>
                  </a:lnTo>
                  <a:lnTo>
                    <a:pt x="1045" y="551"/>
                  </a:lnTo>
                  <a:lnTo>
                    <a:pt x="1032" y="559"/>
                  </a:lnTo>
                  <a:lnTo>
                    <a:pt x="1016" y="569"/>
                  </a:lnTo>
                  <a:lnTo>
                    <a:pt x="996" y="576"/>
                  </a:lnTo>
                  <a:lnTo>
                    <a:pt x="979" y="584"/>
                  </a:lnTo>
                  <a:lnTo>
                    <a:pt x="965" y="588"/>
                  </a:lnTo>
                  <a:lnTo>
                    <a:pt x="951" y="590"/>
                  </a:lnTo>
                  <a:lnTo>
                    <a:pt x="941" y="592"/>
                  </a:lnTo>
                  <a:lnTo>
                    <a:pt x="933" y="596"/>
                  </a:lnTo>
                  <a:lnTo>
                    <a:pt x="929" y="604"/>
                  </a:lnTo>
                  <a:lnTo>
                    <a:pt x="933" y="614"/>
                  </a:lnTo>
                  <a:lnTo>
                    <a:pt x="943" y="628"/>
                  </a:lnTo>
                  <a:lnTo>
                    <a:pt x="955" y="641"/>
                  </a:lnTo>
                  <a:lnTo>
                    <a:pt x="967" y="651"/>
                  </a:lnTo>
                  <a:lnTo>
                    <a:pt x="977" y="665"/>
                  </a:lnTo>
                  <a:lnTo>
                    <a:pt x="981" y="677"/>
                  </a:lnTo>
                  <a:lnTo>
                    <a:pt x="975" y="691"/>
                  </a:lnTo>
                  <a:lnTo>
                    <a:pt x="963" y="699"/>
                  </a:lnTo>
                  <a:lnTo>
                    <a:pt x="943" y="702"/>
                  </a:lnTo>
                  <a:lnTo>
                    <a:pt x="923" y="704"/>
                  </a:lnTo>
                  <a:lnTo>
                    <a:pt x="906" y="706"/>
                  </a:lnTo>
                  <a:lnTo>
                    <a:pt x="892" y="708"/>
                  </a:lnTo>
                  <a:lnTo>
                    <a:pt x="880" y="708"/>
                  </a:lnTo>
                  <a:lnTo>
                    <a:pt x="864" y="708"/>
                  </a:lnTo>
                  <a:lnTo>
                    <a:pt x="847" y="706"/>
                  </a:lnTo>
                  <a:lnTo>
                    <a:pt x="833" y="706"/>
                  </a:lnTo>
                  <a:lnTo>
                    <a:pt x="827" y="706"/>
                  </a:lnTo>
                  <a:lnTo>
                    <a:pt x="825" y="702"/>
                  </a:lnTo>
                  <a:lnTo>
                    <a:pt x="819" y="697"/>
                  </a:lnTo>
                  <a:lnTo>
                    <a:pt x="809" y="687"/>
                  </a:lnTo>
                  <a:lnTo>
                    <a:pt x="799" y="679"/>
                  </a:lnTo>
                  <a:lnTo>
                    <a:pt x="792" y="675"/>
                  </a:lnTo>
                  <a:lnTo>
                    <a:pt x="786" y="679"/>
                  </a:lnTo>
                  <a:lnTo>
                    <a:pt x="780" y="691"/>
                  </a:lnTo>
                  <a:lnTo>
                    <a:pt x="774" y="708"/>
                  </a:lnTo>
                  <a:lnTo>
                    <a:pt x="766" y="732"/>
                  </a:lnTo>
                  <a:lnTo>
                    <a:pt x="756" y="756"/>
                  </a:lnTo>
                  <a:lnTo>
                    <a:pt x="748" y="777"/>
                  </a:lnTo>
                  <a:lnTo>
                    <a:pt x="742" y="795"/>
                  </a:lnTo>
                  <a:lnTo>
                    <a:pt x="733" y="821"/>
                  </a:lnTo>
                  <a:lnTo>
                    <a:pt x="723" y="838"/>
                  </a:lnTo>
                  <a:lnTo>
                    <a:pt x="711" y="850"/>
                  </a:lnTo>
                  <a:lnTo>
                    <a:pt x="699" y="854"/>
                  </a:lnTo>
                  <a:lnTo>
                    <a:pt x="687" y="858"/>
                  </a:lnTo>
                  <a:lnTo>
                    <a:pt x="677" y="862"/>
                  </a:lnTo>
                  <a:lnTo>
                    <a:pt x="671" y="862"/>
                  </a:lnTo>
                  <a:lnTo>
                    <a:pt x="671" y="799"/>
                  </a:lnTo>
                  <a:lnTo>
                    <a:pt x="585" y="722"/>
                  </a:lnTo>
                  <a:lnTo>
                    <a:pt x="595" y="669"/>
                  </a:lnTo>
                  <a:lnTo>
                    <a:pt x="536" y="602"/>
                  </a:lnTo>
                  <a:lnTo>
                    <a:pt x="490" y="527"/>
                  </a:lnTo>
                  <a:lnTo>
                    <a:pt x="335" y="482"/>
                  </a:lnTo>
                  <a:lnTo>
                    <a:pt x="297" y="460"/>
                  </a:lnTo>
                  <a:lnTo>
                    <a:pt x="262" y="393"/>
                  </a:lnTo>
                  <a:lnTo>
                    <a:pt x="223" y="327"/>
                  </a:lnTo>
                  <a:lnTo>
                    <a:pt x="144" y="388"/>
                  </a:lnTo>
                  <a:lnTo>
                    <a:pt x="114" y="382"/>
                  </a:lnTo>
                  <a:lnTo>
                    <a:pt x="112" y="352"/>
                  </a:lnTo>
                  <a:lnTo>
                    <a:pt x="77" y="303"/>
                  </a:lnTo>
                  <a:lnTo>
                    <a:pt x="83" y="220"/>
                  </a:lnTo>
                  <a:lnTo>
                    <a:pt x="42" y="165"/>
                  </a:lnTo>
                  <a:lnTo>
                    <a:pt x="0" y="157"/>
                  </a:lnTo>
                  <a:lnTo>
                    <a:pt x="24" y="102"/>
                  </a:lnTo>
                  <a:lnTo>
                    <a:pt x="67" y="116"/>
                  </a:lnTo>
                  <a:lnTo>
                    <a:pt x="83" y="96"/>
                  </a:lnTo>
                  <a:lnTo>
                    <a:pt x="132" y="118"/>
                  </a:lnTo>
                  <a:lnTo>
                    <a:pt x="124" y="53"/>
                  </a:lnTo>
                  <a:lnTo>
                    <a:pt x="160" y="23"/>
                  </a:lnTo>
                  <a:lnTo>
                    <a:pt x="256" y="0"/>
                  </a:lnTo>
                  <a:lnTo>
                    <a:pt x="280" y="63"/>
                  </a:lnTo>
                  <a:lnTo>
                    <a:pt x="343" y="132"/>
                  </a:lnTo>
                  <a:lnTo>
                    <a:pt x="406" y="110"/>
                  </a:lnTo>
                  <a:lnTo>
                    <a:pt x="453" y="114"/>
                  </a:lnTo>
                  <a:lnTo>
                    <a:pt x="488" y="81"/>
                  </a:lnTo>
                  <a:lnTo>
                    <a:pt x="530" y="134"/>
                  </a:lnTo>
                  <a:lnTo>
                    <a:pt x="650" y="110"/>
                  </a:lnTo>
                  <a:lnTo>
                    <a:pt x="673" y="142"/>
                  </a:lnTo>
                  <a:lnTo>
                    <a:pt x="689" y="191"/>
                  </a:lnTo>
                  <a:lnTo>
                    <a:pt x="742" y="177"/>
                  </a:lnTo>
                  <a:lnTo>
                    <a:pt x="790" y="250"/>
                  </a:lnTo>
                  <a:lnTo>
                    <a:pt x="823" y="248"/>
                  </a:lnTo>
                  <a:lnTo>
                    <a:pt x="813" y="167"/>
                  </a:lnTo>
                  <a:lnTo>
                    <a:pt x="853" y="161"/>
                  </a:lnTo>
                  <a:lnTo>
                    <a:pt x="855" y="167"/>
                  </a:lnTo>
                  <a:lnTo>
                    <a:pt x="858" y="179"/>
                  </a:lnTo>
                  <a:lnTo>
                    <a:pt x="864" y="195"/>
                  </a:lnTo>
                  <a:lnTo>
                    <a:pt x="868" y="212"/>
                  </a:lnTo>
                  <a:lnTo>
                    <a:pt x="872" y="224"/>
                  </a:lnTo>
                  <a:lnTo>
                    <a:pt x="874" y="232"/>
                  </a:lnTo>
                  <a:lnTo>
                    <a:pt x="878" y="234"/>
                  </a:lnTo>
                  <a:lnTo>
                    <a:pt x="886" y="242"/>
                  </a:lnTo>
                  <a:lnTo>
                    <a:pt x="896" y="250"/>
                  </a:lnTo>
                  <a:lnTo>
                    <a:pt x="908" y="258"/>
                  </a:lnTo>
                  <a:lnTo>
                    <a:pt x="916" y="262"/>
                  </a:lnTo>
                  <a:lnTo>
                    <a:pt x="920" y="266"/>
                  </a:lnTo>
                  <a:lnTo>
                    <a:pt x="971" y="319"/>
                  </a:lnTo>
                  <a:lnTo>
                    <a:pt x="994" y="293"/>
                  </a:lnTo>
                  <a:lnTo>
                    <a:pt x="1010" y="238"/>
                  </a:lnTo>
                  <a:lnTo>
                    <a:pt x="1059" y="201"/>
                  </a:lnTo>
                  <a:lnTo>
                    <a:pt x="1126" y="226"/>
                  </a:lnTo>
                  <a:lnTo>
                    <a:pt x="1203" y="252"/>
                  </a:lnTo>
                  <a:lnTo>
                    <a:pt x="1246" y="248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6" name="Freeform 103"/>
            <p:cNvSpPr>
              <a:spLocks/>
            </p:cNvSpPr>
            <p:nvPr/>
          </p:nvSpPr>
          <p:spPr bwMode="gray">
            <a:xfrm>
              <a:off x="3599" y="839"/>
              <a:ext cx="861" cy="778"/>
            </a:xfrm>
            <a:custGeom>
              <a:avLst/>
              <a:gdLst>
                <a:gd name="T0" fmla="*/ 419 w 1722"/>
                <a:gd name="T1" fmla="*/ 147 h 1557"/>
                <a:gd name="T2" fmla="*/ 423 w 1722"/>
                <a:gd name="T3" fmla="*/ 159 h 1557"/>
                <a:gd name="T4" fmla="*/ 428 w 1722"/>
                <a:gd name="T5" fmla="*/ 173 h 1557"/>
                <a:gd name="T6" fmla="*/ 419 w 1722"/>
                <a:gd name="T7" fmla="*/ 185 h 1557"/>
                <a:gd name="T8" fmla="*/ 421 w 1722"/>
                <a:gd name="T9" fmla="*/ 196 h 1557"/>
                <a:gd name="T10" fmla="*/ 431 w 1722"/>
                <a:gd name="T11" fmla="*/ 209 h 1557"/>
                <a:gd name="T12" fmla="*/ 429 w 1722"/>
                <a:gd name="T13" fmla="*/ 233 h 1557"/>
                <a:gd name="T14" fmla="*/ 425 w 1722"/>
                <a:gd name="T15" fmla="*/ 256 h 1557"/>
                <a:gd name="T16" fmla="*/ 417 w 1722"/>
                <a:gd name="T17" fmla="*/ 278 h 1557"/>
                <a:gd name="T18" fmla="*/ 418 w 1722"/>
                <a:gd name="T19" fmla="*/ 290 h 1557"/>
                <a:gd name="T20" fmla="*/ 404 w 1722"/>
                <a:gd name="T21" fmla="*/ 293 h 1557"/>
                <a:gd name="T22" fmla="*/ 383 w 1722"/>
                <a:gd name="T23" fmla="*/ 292 h 1557"/>
                <a:gd name="T24" fmla="*/ 374 w 1722"/>
                <a:gd name="T25" fmla="*/ 295 h 1557"/>
                <a:gd name="T26" fmla="*/ 367 w 1722"/>
                <a:gd name="T27" fmla="*/ 309 h 1557"/>
                <a:gd name="T28" fmla="*/ 358 w 1722"/>
                <a:gd name="T29" fmla="*/ 318 h 1557"/>
                <a:gd name="T30" fmla="*/ 368 w 1722"/>
                <a:gd name="T31" fmla="*/ 333 h 1557"/>
                <a:gd name="T32" fmla="*/ 375 w 1722"/>
                <a:gd name="T33" fmla="*/ 350 h 1557"/>
                <a:gd name="T34" fmla="*/ 380 w 1722"/>
                <a:gd name="T35" fmla="*/ 367 h 1557"/>
                <a:gd name="T36" fmla="*/ 334 w 1722"/>
                <a:gd name="T37" fmla="*/ 359 h 1557"/>
                <a:gd name="T38" fmla="*/ 299 w 1722"/>
                <a:gd name="T39" fmla="*/ 376 h 1557"/>
                <a:gd name="T40" fmla="*/ 275 w 1722"/>
                <a:gd name="T41" fmla="*/ 371 h 1557"/>
                <a:gd name="T42" fmla="*/ 237 w 1722"/>
                <a:gd name="T43" fmla="*/ 345 h 1557"/>
                <a:gd name="T44" fmla="*/ 183 w 1722"/>
                <a:gd name="T45" fmla="*/ 338 h 1557"/>
                <a:gd name="T46" fmla="*/ 134 w 1722"/>
                <a:gd name="T47" fmla="*/ 309 h 1557"/>
                <a:gd name="T48" fmla="*/ 93 w 1722"/>
                <a:gd name="T49" fmla="*/ 288 h 1557"/>
                <a:gd name="T50" fmla="*/ 118 w 1722"/>
                <a:gd name="T51" fmla="*/ 211 h 1557"/>
                <a:gd name="T52" fmla="*/ 133 w 1722"/>
                <a:gd name="T53" fmla="*/ 147 h 1557"/>
                <a:gd name="T54" fmla="*/ 106 w 1722"/>
                <a:gd name="T55" fmla="*/ 89 h 1557"/>
                <a:gd name="T56" fmla="*/ 45 w 1722"/>
                <a:gd name="T57" fmla="*/ 63 h 1557"/>
                <a:gd name="T58" fmla="*/ 12 w 1722"/>
                <a:gd name="T59" fmla="*/ 35 h 1557"/>
                <a:gd name="T60" fmla="*/ 9 w 1722"/>
                <a:gd name="T61" fmla="*/ 18 h 1557"/>
                <a:gd name="T62" fmla="*/ 25 w 1722"/>
                <a:gd name="T63" fmla="*/ 11 h 1557"/>
                <a:gd name="T64" fmla="*/ 45 w 1722"/>
                <a:gd name="T65" fmla="*/ 4 h 1557"/>
                <a:gd name="T66" fmla="*/ 61 w 1722"/>
                <a:gd name="T67" fmla="*/ 1 h 1557"/>
                <a:gd name="T68" fmla="*/ 82 w 1722"/>
                <a:gd name="T69" fmla="*/ 11 h 1557"/>
                <a:gd name="T70" fmla="*/ 94 w 1722"/>
                <a:gd name="T71" fmla="*/ 8 h 1557"/>
                <a:gd name="T72" fmla="*/ 104 w 1722"/>
                <a:gd name="T73" fmla="*/ 6 h 1557"/>
                <a:gd name="T74" fmla="*/ 127 w 1722"/>
                <a:gd name="T75" fmla="*/ 24 h 1557"/>
                <a:gd name="T76" fmla="*/ 146 w 1722"/>
                <a:gd name="T77" fmla="*/ 46 h 1557"/>
                <a:gd name="T78" fmla="*/ 160 w 1722"/>
                <a:gd name="T79" fmla="*/ 69 h 1557"/>
                <a:gd name="T80" fmla="*/ 175 w 1722"/>
                <a:gd name="T81" fmla="*/ 92 h 1557"/>
                <a:gd name="T82" fmla="*/ 184 w 1722"/>
                <a:gd name="T83" fmla="*/ 101 h 1557"/>
                <a:gd name="T84" fmla="*/ 194 w 1722"/>
                <a:gd name="T85" fmla="*/ 123 h 1557"/>
                <a:gd name="T86" fmla="*/ 206 w 1722"/>
                <a:gd name="T87" fmla="*/ 138 h 1557"/>
                <a:gd name="T88" fmla="*/ 225 w 1722"/>
                <a:gd name="T89" fmla="*/ 141 h 1557"/>
                <a:gd name="T90" fmla="*/ 245 w 1722"/>
                <a:gd name="T91" fmla="*/ 137 h 1557"/>
                <a:gd name="T92" fmla="*/ 267 w 1722"/>
                <a:gd name="T93" fmla="*/ 143 h 1557"/>
                <a:gd name="T94" fmla="*/ 281 w 1722"/>
                <a:gd name="T95" fmla="*/ 152 h 1557"/>
                <a:gd name="T96" fmla="*/ 293 w 1722"/>
                <a:gd name="T97" fmla="*/ 154 h 1557"/>
                <a:gd name="T98" fmla="*/ 298 w 1722"/>
                <a:gd name="T99" fmla="*/ 154 h 1557"/>
                <a:gd name="T100" fmla="*/ 300 w 1722"/>
                <a:gd name="T101" fmla="*/ 160 h 1557"/>
                <a:gd name="T102" fmla="*/ 308 w 1722"/>
                <a:gd name="T103" fmla="*/ 175 h 1557"/>
                <a:gd name="T104" fmla="*/ 317 w 1722"/>
                <a:gd name="T105" fmla="*/ 191 h 1557"/>
                <a:gd name="T106" fmla="*/ 329 w 1722"/>
                <a:gd name="T107" fmla="*/ 197 h 1557"/>
                <a:gd name="T108" fmla="*/ 350 w 1722"/>
                <a:gd name="T109" fmla="*/ 191 h 1557"/>
                <a:gd name="T110" fmla="*/ 368 w 1722"/>
                <a:gd name="T111" fmla="*/ 175 h 1557"/>
                <a:gd name="T112" fmla="*/ 382 w 1722"/>
                <a:gd name="T113" fmla="*/ 160 h 1557"/>
                <a:gd name="T114" fmla="*/ 396 w 1722"/>
                <a:gd name="T115" fmla="*/ 148 h 1557"/>
                <a:gd name="T116" fmla="*/ 414 w 1722"/>
                <a:gd name="T117" fmla="*/ 140 h 1557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722"/>
                <a:gd name="T178" fmla="*/ 0 h 1557"/>
                <a:gd name="T179" fmla="*/ 1722 w 1722"/>
                <a:gd name="T180" fmla="*/ 1557 h 1557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722" h="1557">
                  <a:moveTo>
                    <a:pt x="1673" y="557"/>
                  </a:moveTo>
                  <a:lnTo>
                    <a:pt x="1673" y="561"/>
                  </a:lnTo>
                  <a:lnTo>
                    <a:pt x="1673" y="575"/>
                  </a:lnTo>
                  <a:lnTo>
                    <a:pt x="1675" y="590"/>
                  </a:lnTo>
                  <a:lnTo>
                    <a:pt x="1675" y="606"/>
                  </a:lnTo>
                  <a:lnTo>
                    <a:pt x="1675" y="618"/>
                  </a:lnTo>
                  <a:lnTo>
                    <a:pt x="1681" y="628"/>
                  </a:lnTo>
                  <a:lnTo>
                    <a:pt x="1691" y="639"/>
                  </a:lnTo>
                  <a:lnTo>
                    <a:pt x="1702" y="649"/>
                  </a:lnTo>
                  <a:lnTo>
                    <a:pt x="1712" y="661"/>
                  </a:lnTo>
                  <a:lnTo>
                    <a:pt x="1714" y="673"/>
                  </a:lnTo>
                  <a:lnTo>
                    <a:pt x="1710" y="693"/>
                  </a:lnTo>
                  <a:lnTo>
                    <a:pt x="1698" y="712"/>
                  </a:lnTo>
                  <a:lnTo>
                    <a:pt x="1687" y="728"/>
                  </a:lnTo>
                  <a:lnTo>
                    <a:pt x="1681" y="736"/>
                  </a:lnTo>
                  <a:lnTo>
                    <a:pt x="1673" y="742"/>
                  </a:lnTo>
                  <a:lnTo>
                    <a:pt x="1669" y="752"/>
                  </a:lnTo>
                  <a:lnTo>
                    <a:pt x="1667" y="762"/>
                  </a:lnTo>
                  <a:lnTo>
                    <a:pt x="1673" y="773"/>
                  </a:lnTo>
                  <a:lnTo>
                    <a:pt x="1683" y="787"/>
                  </a:lnTo>
                  <a:lnTo>
                    <a:pt x="1697" y="799"/>
                  </a:lnTo>
                  <a:lnTo>
                    <a:pt x="1708" y="811"/>
                  </a:lnTo>
                  <a:lnTo>
                    <a:pt x="1718" y="823"/>
                  </a:lnTo>
                  <a:lnTo>
                    <a:pt x="1722" y="836"/>
                  </a:lnTo>
                  <a:lnTo>
                    <a:pt x="1720" y="852"/>
                  </a:lnTo>
                  <a:lnTo>
                    <a:pt x="1720" y="876"/>
                  </a:lnTo>
                  <a:lnTo>
                    <a:pt x="1718" y="905"/>
                  </a:lnTo>
                  <a:lnTo>
                    <a:pt x="1716" y="935"/>
                  </a:lnTo>
                  <a:lnTo>
                    <a:pt x="1714" y="964"/>
                  </a:lnTo>
                  <a:lnTo>
                    <a:pt x="1712" y="988"/>
                  </a:lnTo>
                  <a:lnTo>
                    <a:pt x="1708" y="1002"/>
                  </a:lnTo>
                  <a:lnTo>
                    <a:pt x="1697" y="1025"/>
                  </a:lnTo>
                  <a:lnTo>
                    <a:pt x="1687" y="1051"/>
                  </a:lnTo>
                  <a:lnTo>
                    <a:pt x="1675" y="1074"/>
                  </a:lnTo>
                  <a:lnTo>
                    <a:pt x="1667" y="1096"/>
                  </a:lnTo>
                  <a:lnTo>
                    <a:pt x="1667" y="1114"/>
                  </a:lnTo>
                  <a:lnTo>
                    <a:pt x="1667" y="1130"/>
                  </a:lnTo>
                  <a:lnTo>
                    <a:pt x="1669" y="1139"/>
                  </a:lnTo>
                  <a:lnTo>
                    <a:pt x="1671" y="1151"/>
                  </a:lnTo>
                  <a:lnTo>
                    <a:pt x="1671" y="1163"/>
                  </a:lnTo>
                  <a:lnTo>
                    <a:pt x="1667" y="1171"/>
                  </a:lnTo>
                  <a:lnTo>
                    <a:pt x="1655" y="1175"/>
                  </a:lnTo>
                  <a:lnTo>
                    <a:pt x="1639" y="1175"/>
                  </a:lnTo>
                  <a:lnTo>
                    <a:pt x="1614" y="1175"/>
                  </a:lnTo>
                  <a:lnTo>
                    <a:pt x="1586" y="1175"/>
                  </a:lnTo>
                  <a:lnTo>
                    <a:pt x="1561" y="1173"/>
                  </a:lnTo>
                  <a:lnTo>
                    <a:pt x="1539" y="1171"/>
                  </a:lnTo>
                  <a:lnTo>
                    <a:pt x="1529" y="1169"/>
                  </a:lnTo>
                  <a:lnTo>
                    <a:pt x="1521" y="1169"/>
                  </a:lnTo>
                  <a:lnTo>
                    <a:pt x="1511" y="1171"/>
                  </a:lnTo>
                  <a:lnTo>
                    <a:pt x="1502" y="1177"/>
                  </a:lnTo>
                  <a:lnTo>
                    <a:pt x="1496" y="1183"/>
                  </a:lnTo>
                  <a:lnTo>
                    <a:pt x="1492" y="1193"/>
                  </a:lnTo>
                  <a:lnTo>
                    <a:pt x="1486" y="1206"/>
                  </a:lnTo>
                  <a:lnTo>
                    <a:pt x="1478" y="1222"/>
                  </a:lnTo>
                  <a:lnTo>
                    <a:pt x="1468" y="1238"/>
                  </a:lnTo>
                  <a:lnTo>
                    <a:pt x="1458" y="1246"/>
                  </a:lnTo>
                  <a:lnTo>
                    <a:pt x="1445" y="1254"/>
                  </a:lnTo>
                  <a:lnTo>
                    <a:pt x="1435" y="1261"/>
                  </a:lnTo>
                  <a:lnTo>
                    <a:pt x="1429" y="1273"/>
                  </a:lnTo>
                  <a:lnTo>
                    <a:pt x="1433" y="1285"/>
                  </a:lnTo>
                  <a:lnTo>
                    <a:pt x="1443" y="1297"/>
                  </a:lnTo>
                  <a:lnTo>
                    <a:pt x="1456" y="1313"/>
                  </a:lnTo>
                  <a:lnTo>
                    <a:pt x="1470" y="1332"/>
                  </a:lnTo>
                  <a:lnTo>
                    <a:pt x="1480" y="1350"/>
                  </a:lnTo>
                  <a:lnTo>
                    <a:pt x="1486" y="1364"/>
                  </a:lnTo>
                  <a:lnTo>
                    <a:pt x="1492" y="1381"/>
                  </a:lnTo>
                  <a:lnTo>
                    <a:pt x="1498" y="1401"/>
                  </a:lnTo>
                  <a:lnTo>
                    <a:pt x="1504" y="1423"/>
                  </a:lnTo>
                  <a:lnTo>
                    <a:pt x="1510" y="1441"/>
                  </a:lnTo>
                  <a:lnTo>
                    <a:pt x="1513" y="1454"/>
                  </a:lnTo>
                  <a:lnTo>
                    <a:pt x="1517" y="1470"/>
                  </a:lnTo>
                  <a:lnTo>
                    <a:pt x="1521" y="1482"/>
                  </a:lnTo>
                  <a:lnTo>
                    <a:pt x="1523" y="1486"/>
                  </a:lnTo>
                  <a:lnTo>
                    <a:pt x="1480" y="1490"/>
                  </a:lnTo>
                  <a:lnTo>
                    <a:pt x="1336" y="1439"/>
                  </a:lnTo>
                  <a:lnTo>
                    <a:pt x="1287" y="1476"/>
                  </a:lnTo>
                  <a:lnTo>
                    <a:pt x="1271" y="1531"/>
                  </a:lnTo>
                  <a:lnTo>
                    <a:pt x="1248" y="1557"/>
                  </a:lnTo>
                  <a:lnTo>
                    <a:pt x="1195" y="1504"/>
                  </a:lnTo>
                  <a:lnTo>
                    <a:pt x="1151" y="1472"/>
                  </a:lnTo>
                  <a:lnTo>
                    <a:pt x="1130" y="1399"/>
                  </a:lnTo>
                  <a:lnTo>
                    <a:pt x="1090" y="1405"/>
                  </a:lnTo>
                  <a:lnTo>
                    <a:pt x="1100" y="1486"/>
                  </a:lnTo>
                  <a:lnTo>
                    <a:pt x="1067" y="1488"/>
                  </a:lnTo>
                  <a:lnTo>
                    <a:pt x="1019" y="1415"/>
                  </a:lnTo>
                  <a:lnTo>
                    <a:pt x="966" y="1429"/>
                  </a:lnTo>
                  <a:lnTo>
                    <a:pt x="950" y="1380"/>
                  </a:lnTo>
                  <a:lnTo>
                    <a:pt x="927" y="1348"/>
                  </a:lnTo>
                  <a:lnTo>
                    <a:pt x="807" y="1372"/>
                  </a:lnTo>
                  <a:lnTo>
                    <a:pt x="765" y="1322"/>
                  </a:lnTo>
                  <a:lnTo>
                    <a:pt x="730" y="1352"/>
                  </a:lnTo>
                  <a:lnTo>
                    <a:pt x="683" y="1348"/>
                  </a:lnTo>
                  <a:lnTo>
                    <a:pt x="620" y="1370"/>
                  </a:lnTo>
                  <a:lnTo>
                    <a:pt x="557" y="1301"/>
                  </a:lnTo>
                  <a:lnTo>
                    <a:pt x="533" y="1238"/>
                  </a:lnTo>
                  <a:lnTo>
                    <a:pt x="437" y="1261"/>
                  </a:lnTo>
                  <a:lnTo>
                    <a:pt x="401" y="1291"/>
                  </a:lnTo>
                  <a:lnTo>
                    <a:pt x="413" y="1208"/>
                  </a:lnTo>
                  <a:lnTo>
                    <a:pt x="372" y="1153"/>
                  </a:lnTo>
                  <a:lnTo>
                    <a:pt x="317" y="1094"/>
                  </a:lnTo>
                  <a:lnTo>
                    <a:pt x="332" y="1047"/>
                  </a:lnTo>
                  <a:lnTo>
                    <a:pt x="415" y="956"/>
                  </a:lnTo>
                  <a:lnTo>
                    <a:pt x="472" y="844"/>
                  </a:lnTo>
                  <a:lnTo>
                    <a:pt x="521" y="791"/>
                  </a:lnTo>
                  <a:lnTo>
                    <a:pt x="529" y="722"/>
                  </a:lnTo>
                  <a:lnTo>
                    <a:pt x="563" y="708"/>
                  </a:lnTo>
                  <a:lnTo>
                    <a:pt x="531" y="590"/>
                  </a:lnTo>
                  <a:lnTo>
                    <a:pt x="561" y="480"/>
                  </a:lnTo>
                  <a:lnTo>
                    <a:pt x="580" y="376"/>
                  </a:lnTo>
                  <a:lnTo>
                    <a:pt x="468" y="297"/>
                  </a:lnTo>
                  <a:lnTo>
                    <a:pt x="421" y="358"/>
                  </a:lnTo>
                  <a:lnTo>
                    <a:pt x="313" y="393"/>
                  </a:lnTo>
                  <a:lnTo>
                    <a:pt x="210" y="393"/>
                  </a:lnTo>
                  <a:lnTo>
                    <a:pt x="183" y="321"/>
                  </a:lnTo>
                  <a:lnTo>
                    <a:pt x="179" y="254"/>
                  </a:lnTo>
                  <a:lnTo>
                    <a:pt x="112" y="226"/>
                  </a:lnTo>
                  <a:lnTo>
                    <a:pt x="88" y="273"/>
                  </a:lnTo>
                  <a:lnTo>
                    <a:pt x="0" y="222"/>
                  </a:lnTo>
                  <a:lnTo>
                    <a:pt x="45" y="140"/>
                  </a:lnTo>
                  <a:lnTo>
                    <a:pt x="6" y="90"/>
                  </a:lnTo>
                  <a:lnTo>
                    <a:pt x="10" y="88"/>
                  </a:lnTo>
                  <a:lnTo>
                    <a:pt x="19" y="83"/>
                  </a:lnTo>
                  <a:lnTo>
                    <a:pt x="33" y="75"/>
                  </a:lnTo>
                  <a:lnTo>
                    <a:pt x="51" y="65"/>
                  </a:lnTo>
                  <a:lnTo>
                    <a:pt x="69" y="57"/>
                  </a:lnTo>
                  <a:lnTo>
                    <a:pt x="84" y="49"/>
                  </a:lnTo>
                  <a:lnTo>
                    <a:pt x="98" y="45"/>
                  </a:lnTo>
                  <a:lnTo>
                    <a:pt x="112" y="41"/>
                  </a:lnTo>
                  <a:lnTo>
                    <a:pt x="134" y="35"/>
                  </a:lnTo>
                  <a:lnTo>
                    <a:pt x="155" y="25"/>
                  </a:lnTo>
                  <a:lnTo>
                    <a:pt x="179" y="18"/>
                  </a:lnTo>
                  <a:lnTo>
                    <a:pt x="197" y="8"/>
                  </a:lnTo>
                  <a:lnTo>
                    <a:pt x="208" y="4"/>
                  </a:lnTo>
                  <a:lnTo>
                    <a:pt x="224" y="0"/>
                  </a:lnTo>
                  <a:lnTo>
                    <a:pt x="244" y="4"/>
                  </a:lnTo>
                  <a:lnTo>
                    <a:pt x="267" y="14"/>
                  </a:lnTo>
                  <a:lnTo>
                    <a:pt x="293" y="25"/>
                  </a:lnTo>
                  <a:lnTo>
                    <a:pt x="313" y="39"/>
                  </a:lnTo>
                  <a:lnTo>
                    <a:pt x="328" y="47"/>
                  </a:lnTo>
                  <a:lnTo>
                    <a:pt x="344" y="51"/>
                  </a:lnTo>
                  <a:lnTo>
                    <a:pt x="358" y="49"/>
                  </a:lnTo>
                  <a:lnTo>
                    <a:pt x="366" y="43"/>
                  </a:lnTo>
                  <a:lnTo>
                    <a:pt x="374" y="35"/>
                  </a:lnTo>
                  <a:lnTo>
                    <a:pt x="380" y="27"/>
                  </a:lnTo>
                  <a:lnTo>
                    <a:pt x="387" y="21"/>
                  </a:lnTo>
                  <a:lnTo>
                    <a:pt x="397" y="21"/>
                  </a:lnTo>
                  <a:lnTo>
                    <a:pt x="413" y="25"/>
                  </a:lnTo>
                  <a:lnTo>
                    <a:pt x="447" y="39"/>
                  </a:lnTo>
                  <a:lnTo>
                    <a:pt x="472" y="53"/>
                  </a:lnTo>
                  <a:lnTo>
                    <a:pt x="492" y="73"/>
                  </a:lnTo>
                  <a:lnTo>
                    <a:pt x="510" y="96"/>
                  </a:lnTo>
                  <a:lnTo>
                    <a:pt x="531" y="118"/>
                  </a:lnTo>
                  <a:lnTo>
                    <a:pt x="551" y="142"/>
                  </a:lnTo>
                  <a:lnTo>
                    <a:pt x="567" y="163"/>
                  </a:lnTo>
                  <a:lnTo>
                    <a:pt x="582" y="187"/>
                  </a:lnTo>
                  <a:lnTo>
                    <a:pt x="598" y="212"/>
                  </a:lnTo>
                  <a:lnTo>
                    <a:pt x="610" y="232"/>
                  </a:lnTo>
                  <a:lnTo>
                    <a:pt x="622" y="256"/>
                  </a:lnTo>
                  <a:lnTo>
                    <a:pt x="637" y="279"/>
                  </a:lnTo>
                  <a:lnTo>
                    <a:pt x="655" y="303"/>
                  </a:lnTo>
                  <a:lnTo>
                    <a:pt x="673" y="325"/>
                  </a:lnTo>
                  <a:lnTo>
                    <a:pt x="689" y="348"/>
                  </a:lnTo>
                  <a:lnTo>
                    <a:pt x="698" y="368"/>
                  </a:lnTo>
                  <a:lnTo>
                    <a:pt x="704" y="378"/>
                  </a:lnTo>
                  <a:lnTo>
                    <a:pt x="714" y="386"/>
                  </a:lnTo>
                  <a:lnTo>
                    <a:pt x="726" y="393"/>
                  </a:lnTo>
                  <a:lnTo>
                    <a:pt x="736" y="405"/>
                  </a:lnTo>
                  <a:lnTo>
                    <a:pt x="742" y="417"/>
                  </a:lnTo>
                  <a:lnTo>
                    <a:pt x="750" y="445"/>
                  </a:lnTo>
                  <a:lnTo>
                    <a:pt x="761" y="470"/>
                  </a:lnTo>
                  <a:lnTo>
                    <a:pt x="773" y="492"/>
                  </a:lnTo>
                  <a:lnTo>
                    <a:pt x="783" y="508"/>
                  </a:lnTo>
                  <a:lnTo>
                    <a:pt x="795" y="527"/>
                  </a:lnTo>
                  <a:lnTo>
                    <a:pt x="809" y="543"/>
                  </a:lnTo>
                  <a:lnTo>
                    <a:pt x="824" y="555"/>
                  </a:lnTo>
                  <a:lnTo>
                    <a:pt x="840" y="561"/>
                  </a:lnTo>
                  <a:lnTo>
                    <a:pt x="862" y="567"/>
                  </a:lnTo>
                  <a:lnTo>
                    <a:pt x="882" y="569"/>
                  </a:lnTo>
                  <a:lnTo>
                    <a:pt x="901" y="565"/>
                  </a:lnTo>
                  <a:lnTo>
                    <a:pt x="919" y="559"/>
                  </a:lnTo>
                  <a:lnTo>
                    <a:pt x="941" y="553"/>
                  </a:lnTo>
                  <a:lnTo>
                    <a:pt x="960" y="549"/>
                  </a:lnTo>
                  <a:lnTo>
                    <a:pt x="982" y="551"/>
                  </a:lnTo>
                  <a:lnTo>
                    <a:pt x="1004" y="559"/>
                  </a:lnTo>
                  <a:lnTo>
                    <a:pt x="1029" y="563"/>
                  </a:lnTo>
                  <a:lnTo>
                    <a:pt x="1051" y="569"/>
                  </a:lnTo>
                  <a:lnTo>
                    <a:pt x="1065" y="575"/>
                  </a:lnTo>
                  <a:lnTo>
                    <a:pt x="1073" y="580"/>
                  </a:lnTo>
                  <a:lnTo>
                    <a:pt x="1086" y="588"/>
                  </a:lnTo>
                  <a:lnTo>
                    <a:pt x="1104" y="598"/>
                  </a:lnTo>
                  <a:lnTo>
                    <a:pt x="1122" y="608"/>
                  </a:lnTo>
                  <a:lnTo>
                    <a:pt x="1139" y="616"/>
                  </a:lnTo>
                  <a:lnTo>
                    <a:pt x="1155" y="620"/>
                  </a:lnTo>
                  <a:lnTo>
                    <a:pt x="1167" y="620"/>
                  </a:lnTo>
                  <a:lnTo>
                    <a:pt x="1171" y="618"/>
                  </a:lnTo>
                  <a:lnTo>
                    <a:pt x="1177" y="614"/>
                  </a:lnTo>
                  <a:lnTo>
                    <a:pt x="1181" y="614"/>
                  </a:lnTo>
                  <a:lnTo>
                    <a:pt x="1185" y="614"/>
                  </a:lnTo>
                  <a:lnTo>
                    <a:pt x="1189" y="616"/>
                  </a:lnTo>
                  <a:lnTo>
                    <a:pt x="1191" y="618"/>
                  </a:lnTo>
                  <a:lnTo>
                    <a:pt x="1193" y="624"/>
                  </a:lnTo>
                  <a:lnTo>
                    <a:pt x="1195" y="632"/>
                  </a:lnTo>
                  <a:lnTo>
                    <a:pt x="1197" y="641"/>
                  </a:lnTo>
                  <a:lnTo>
                    <a:pt x="1202" y="659"/>
                  </a:lnTo>
                  <a:lnTo>
                    <a:pt x="1212" y="675"/>
                  </a:lnTo>
                  <a:lnTo>
                    <a:pt x="1224" y="687"/>
                  </a:lnTo>
                  <a:lnTo>
                    <a:pt x="1232" y="701"/>
                  </a:lnTo>
                  <a:lnTo>
                    <a:pt x="1238" y="714"/>
                  </a:lnTo>
                  <a:lnTo>
                    <a:pt x="1244" y="734"/>
                  </a:lnTo>
                  <a:lnTo>
                    <a:pt x="1254" y="754"/>
                  </a:lnTo>
                  <a:lnTo>
                    <a:pt x="1265" y="767"/>
                  </a:lnTo>
                  <a:lnTo>
                    <a:pt x="1277" y="775"/>
                  </a:lnTo>
                  <a:lnTo>
                    <a:pt x="1289" y="779"/>
                  </a:lnTo>
                  <a:lnTo>
                    <a:pt x="1299" y="785"/>
                  </a:lnTo>
                  <a:lnTo>
                    <a:pt x="1313" y="789"/>
                  </a:lnTo>
                  <a:lnTo>
                    <a:pt x="1328" y="785"/>
                  </a:lnTo>
                  <a:lnTo>
                    <a:pt x="1348" y="777"/>
                  </a:lnTo>
                  <a:lnTo>
                    <a:pt x="1374" y="773"/>
                  </a:lnTo>
                  <a:lnTo>
                    <a:pt x="1399" y="767"/>
                  </a:lnTo>
                  <a:lnTo>
                    <a:pt x="1423" y="760"/>
                  </a:lnTo>
                  <a:lnTo>
                    <a:pt x="1447" y="742"/>
                  </a:lnTo>
                  <a:lnTo>
                    <a:pt x="1462" y="722"/>
                  </a:lnTo>
                  <a:lnTo>
                    <a:pt x="1472" y="701"/>
                  </a:lnTo>
                  <a:lnTo>
                    <a:pt x="1480" y="689"/>
                  </a:lnTo>
                  <a:lnTo>
                    <a:pt x="1494" y="675"/>
                  </a:lnTo>
                  <a:lnTo>
                    <a:pt x="1510" y="659"/>
                  </a:lnTo>
                  <a:lnTo>
                    <a:pt x="1527" y="643"/>
                  </a:lnTo>
                  <a:lnTo>
                    <a:pt x="1543" y="628"/>
                  </a:lnTo>
                  <a:lnTo>
                    <a:pt x="1557" y="616"/>
                  </a:lnTo>
                  <a:lnTo>
                    <a:pt x="1572" y="604"/>
                  </a:lnTo>
                  <a:lnTo>
                    <a:pt x="1584" y="594"/>
                  </a:lnTo>
                  <a:lnTo>
                    <a:pt x="1598" y="586"/>
                  </a:lnTo>
                  <a:lnTo>
                    <a:pt x="1614" y="577"/>
                  </a:lnTo>
                  <a:lnTo>
                    <a:pt x="1634" y="567"/>
                  </a:lnTo>
                  <a:lnTo>
                    <a:pt x="1653" y="561"/>
                  </a:lnTo>
                  <a:lnTo>
                    <a:pt x="1667" y="557"/>
                  </a:lnTo>
                  <a:lnTo>
                    <a:pt x="1673" y="557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7" name="Freeform 104"/>
            <p:cNvSpPr>
              <a:spLocks/>
            </p:cNvSpPr>
            <p:nvPr/>
          </p:nvSpPr>
          <p:spPr bwMode="gray">
            <a:xfrm>
              <a:off x="3599" y="839"/>
              <a:ext cx="861" cy="778"/>
            </a:xfrm>
            <a:custGeom>
              <a:avLst/>
              <a:gdLst>
                <a:gd name="T0" fmla="*/ 419 w 1722"/>
                <a:gd name="T1" fmla="*/ 147 h 1557"/>
                <a:gd name="T2" fmla="*/ 423 w 1722"/>
                <a:gd name="T3" fmla="*/ 159 h 1557"/>
                <a:gd name="T4" fmla="*/ 428 w 1722"/>
                <a:gd name="T5" fmla="*/ 173 h 1557"/>
                <a:gd name="T6" fmla="*/ 419 w 1722"/>
                <a:gd name="T7" fmla="*/ 185 h 1557"/>
                <a:gd name="T8" fmla="*/ 421 w 1722"/>
                <a:gd name="T9" fmla="*/ 196 h 1557"/>
                <a:gd name="T10" fmla="*/ 431 w 1722"/>
                <a:gd name="T11" fmla="*/ 209 h 1557"/>
                <a:gd name="T12" fmla="*/ 429 w 1722"/>
                <a:gd name="T13" fmla="*/ 233 h 1557"/>
                <a:gd name="T14" fmla="*/ 425 w 1722"/>
                <a:gd name="T15" fmla="*/ 256 h 1557"/>
                <a:gd name="T16" fmla="*/ 417 w 1722"/>
                <a:gd name="T17" fmla="*/ 278 h 1557"/>
                <a:gd name="T18" fmla="*/ 418 w 1722"/>
                <a:gd name="T19" fmla="*/ 290 h 1557"/>
                <a:gd name="T20" fmla="*/ 404 w 1722"/>
                <a:gd name="T21" fmla="*/ 293 h 1557"/>
                <a:gd name="T22" fmla="*/ 383 w 1722"/>
                <a:gd name="T23" fmla="*/ 292 h 1557"/>
                <a:gd name="T24" fmla="*/ 374 w 1722"/>
                <a:gd name="T25" fmla="*/ 295 h 1557"/>
                <a:gd name="T26" fmla="*/ 367 w 1722"/>
                <a:gd name="T27" fmla="*/ 309 h 1557"/>
                <a:gd name="T28" fmla="*/ 358 w 1722"/>
                <a:gd name="T29" fmla="*/ 318 h 1557"/>
                <a:gd name="T30" fmla="*/ 368 w 1722"/>
                <a:gd name="T31" fmla="*/ 333 h 1557"/>
                <a:gd name="T32" fmla="*/ 375 w 1722"/>
                <a:gd name="T33" fmla="*/ 350 h 1557"/>
                <a:gd name="T34" fmla="*/ 380 w 1722"/>
                <a:gd name="T35" fmla="*/ 367 h 1557"/>
                <a:gd name="T36" fmla="*/ 334 w 1722"/>
                <a:gd name="T37" fmla="*/ 359 h 1557"/>
                <a:gd name="T38" fmla="*/ 299 w 1722"/>
                <a:gd name="T39" fmla="*/ 376 h 1557"/>
                <a:gd name="T40" fmla="*/ 275 w 1722"/>
                <a:gd name="T41" fmla="*/ 371 h 1557"/>
                <a:gd name="T42" fmla="*/ 237 w 1722"/>
                <a:gd name="T43" fmla="*/ 345 h 1557"/>
                <a:gd name="T44" fmla="*/ 183 w 1722"/>
                <a:gd name="T45" fmla="*/ 338 h 1557"/>
                <a:gd name="T46" fmla="*/ 134 w 1722"/>
                <a:gd name="T47" fmla="*/ 309 h 1557"/>
                <a:gd name="T48" fmla="*/ 93 w 1722"/>
                <a:gd name="T49" fmla="*/ 288 h 1557"/>
                <a:gd name="T50" fmla="*/ 118 w 1722"/>
                <a:gd name="T51" fmla="*/ 211 h 1557"/>
                <a:gd name="T52" fmla="*/ 133 w 1722"/>
                <a:gd name="T53" fmla="*/ 147 h 1557"/>
                <a:gd name="T54" fmla="*/ 106 w 1722"/>
                <a:gd name="T55" fmla="*/ 89 h 1557"/>
                <a:gd name="T56" fmla="*/ 45 w 1722"/>
                <a:gd name="T57" fmla="*/ 63 h 1557"/>
                <a:gd name="T58" fmla="*/ 12 w 1722"/>
                <a:gd name="T59" fmla="*/ 35 h 1557"/>
                <a:gd name="T60" fmla="*/ 9 w 1722"/>
                <a:gd name="T61" fmla="*/ 18 h 1557"/>
                <a:gd name="T62" fmla="*/ 25 w 1722"/>
                <a:gd name="T63" fmla="*/ 11 h 1557"/>
                <a:gd name="T64" fmla="*/ 45 w 1722"/>
                <a:gd name="T65" fmla="*/ 4 h 1557"/>
                <a:gd name="T66" fmla="*/ 61 w 1722"/>
                <a:gd name="T67" fmla="*/ 1 h 1557"/>
                <a:gd name="T68" fmla="*/ 82 w 1722"/>
                <a:gd name="T69" fmla="*/ 11 h 1557"/>
                <a:gd name="T70" fmla="*/ 94 w 1722"/>
                <a:gd name="T71" fmla="*/ 8 h 1557"/>
                <a:gd name="T72" fmla="*/ 104 w 1722"/>
                <a:gd name="T73" fmla="*/ 6 h 1557"/>
                <a:gd name="T74" fmla="*/ 127 w 1722"/>
                <a:gd name="T75" fmla="*/ 24 h 1557"/>
                <a:gd name="T76" fmla="*/ 146 w 1722"/>
                <a:gd name="T77" fmla="*/ 46 h 1557"/>
                <a:gd name="T78" fmla="*/ 160 w 1722"/>
                <a:gd name="T79" fmla="*/ 69 h 1557"/>
                <a:gd name="T80" fmla="*/ 175 w 1722"/>
                <a:gd name="T81" fmla="*/ 92 h 1557"/>
                <a:gd name="T82" fmla="*/ 184 w 1722"/>
                <a:gd name="T83" fmla="*/ 101 h 1557"/>
                <a:gd name="T84" fmla="*/ 194 w 1722"/>
                <a:gd name="T85" fmla="*/ 123 h 1557"/>
                <a:gd name="T86" fmla="*/ 206 w 1722"/>
                <a:gd name="T87" fmla="*/ 138 h 1557"/>
                <a:gd name="T88" fmla="*/ 225 w 1722"/>
                <a:gd name="T89" fmla="*/ 141 h 1557"/>
                <a:gd name="T90" fmla="*/ 245 w 1722"/>
                <a:gd name="T91" fmla="*/ 137 h 1557"/>
                <a:gd name="T92" fmla="*/ 267 w 1722"/>
                <a:gd name="T93" fmla="*/ 143 h 1557"/>
                <a:gd name="T94" fmla="*/ 281 w 1722"/>
                <a:gd name="T95" fmla="*/ 152 h 1557"/>
                <a:gd name="T96" fmla="*/ 293 w 1722"/>
                <a:gd name="T97" fmla="*/ 154 h 1557"/>
                <a:gd name="T98" fmla="*/ 298 w 1722"/>
                <a:gd name="T99" fmla="*/ 154 h 1557"/>
                <a:gd name="T100" fmla="*/ 300 w 1722"/>
                <a:gd name="T101" fmla="*/ 160 h 1557"/>
                <a:gd name="T102" fmla="*/ 308 w 1722"/>
                <a:gd name="T103" fmla="*/ 175 h 1557"/>
                <a:gd name="T104" fmla="*/ 317 w 1722"/>
                <a:gd name="T105" fmla="*/ 191 h 1557"/>
                <a:gd name="T106" fmla="*/ 329 w 1722"/>
                <a:gd name="T107" fmla="*/ 197 h 1557"/>
                <a:gd name="T108" fmla="*/ 350 w 1722"/>
                <a:gd name="T109" fmla="*/ 191 h 1557"/>
                <a:gd name="T110" fmla="*/ 368 w 1722"/>
                <a:gd name="T111" fmla="*/ 175 h 1557"/>
                <a:gd name="T112" fmla="*/ 382 w 1722"/>
                <a:gd name="T113" fmla="*/ 160 h 1557"/>
                <a:gd name="T114" fmla="*/ 396 w 1722"/>
                <a:gd name="T115" fmla="*/ 148 h 1557"/>
                <a:gd name="T116" fmla="*/ 414 w 1722"/>
                <a:gd name="T117" fmla="*/ 140 h 1557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722"/>
                <a:gd name="T178" fmla="*/ 0 h 1557"/>
                <a:gd name="T179" fmla="*/ 1722 w 1722"/>
                <a:gd name="T180" fmla="*/ 1557 h 1557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722" h="1557">
                  <a:moveTo>
                    <a:pt x="1673" y="557"/>
                  </a:moveTo>
                  <a:lnTo>
                    <a:pt x="1673" y="561"/>
                  </a:lnTo>
                  <a:lnTo>
                    <a:pt x="1673" y="575"/>
                  </a:lnTo>
                  <a:lnTo>
                    <a:pt x="1675" y="590"/>
                  </a:lnTo>
                  <a:lnTo>
                    <a:pt x="1675" y="606"/>
                  </a:lnTo>
                  <a:lnTo>
                    <a:pt x="1675" y="618"/>
                  </a:lnTo>
                  <a:lnTo>
                    <a:pt x="1681" y="628"/>
                  </a:lnTo>
                  <a:lnTo>
                    <a:pt x="1691" y="639"/>
                  </a:lnTo>
                  <a:lnTo>
                    <a:pt x="1702" y="649"/>
                  </a:lnTo>
                  <a:lnTo>
                    <a:pt x="1712" y="661"/>
                  </a:lnTo>
                  <a:lnTo>
                    <a:pt x="1714" y="673"/>
                  </a:lnTo>
                  <a:lnTo>
                    <a:pt x="1710" y="693"/>
                  </a:lnTo>
                  <a:lnTo>
                    <a:pt x="1698" y="712"/>
                  </a:lnTo>
                  <a:lnTo>
                    <a:pt x="1687" y="728"/>
                  </a:lnTo>
                  <a:lnTo>
                    <a:pt x="1681" y="736"/>
                  </a:lnTo>
                  <a:lnTo>
                    <a:pt x="1673" y="742"/>
                  </a:lnTo>
                  <a:lnTo>
                    <a:pt x="1669" y="752"/>
                  </a:lnTo>
                  <a:lnTo>
                    <a:pt x="1667" y="762"/>
                  </a:lnTo>
                  <a:lnTo>
                    <a:pt x="1673" y="773"/>
                  </a:lnTo>
                  <a:lnTo>
                    <a:pt x="1683" y="787"/>
                  </a:lnTo>
                  <a:lnTo>
                    <a:pt x="1697" y="799"/>
                  </a:lnTo>
                  <a:lnTo>
                    <a:pt x="1708" y="811"/>
                  </a:lnTo>
                  <a:lnTo>
                    <a:pt x="1718" y="823"/>
                  </a:lnTo>
                  <a:lnTo>
                    <a:pt x="1722" y="836"/>
                  </a:lnTo>
                  <a:lnTo>
                    <a:pt x="1720" y="852"/>
                  </a:lnTo>
                  <a:lnTo>
                    <a:pt x="1720" y="876"/>
                  </a:lnTo>
                  <a:lnTo>
                    <a:pt x="1718" y="905"/>
                  </a:lnTo>
                  <a:lnTo>
                    <a:pt x="1716" y="935"/>
                  </a:lnTo>
                  <a:lnTo>
                    <a:pt x="1714" y="964"/>
                  </a:lnTo>
                  <a:lnTo>
                    <a:pt x="1712" y="988"/>
                  </a:lnTo>
                  <a:lnTo>
                    <a:pt x="1708" y="1002"/>
                  </a:lnTo>
                  <a:lnTo>
                    <a:pt x="1697" y="1025"/>
                  </a:lnTo>
                  <a:lnTo>
                    <a:pt x="1687" y="1051"/>
                  </a:lnTo>
                  <a:lnTo>
                    <a:pt x="1675" y="1074"/>
                  </a:lnTo>
                  <a:lnTo>
                    <a:pt x="1667" y="1096"/>
                  </a:lnTo>
                  <a:lnTo>
                    <a:pt x="1667" y="1114"/>
                  </a:lnTo>
                  <a:lnTo>
                    <a:pt x="1667" y="1130"/>
                  </a:lnTo>
                  <a:lnTo>
                    <a:pt x="1669" y="1139"/>
                  </a:lnTo>
                  <a:lnTo>
                    <a:pt x="1671" y="1151"/>
                  </a:lnTo>
                  <a:lnTo>
                    <a:pt x="1671" y="1163"/>
                  </a:lnTo>
                  <a:lnTo>
                    <a:pt x="1667" y="1171"/>
                  </a:lnTo>
                  <a:lnTo>
                    <a:pt x="1655" y="1175"/>
                  </a:lnTo>
                  <a:lnTo>
                    <a:pt x="1639" y="1175"/>
                  </a:lnTo>
                  <a:lnTo>
                    <a:pt x="1614" y="1175"/>
                  </a:lnTo>
                  <a:lnTo>
                    <a:pt x="1586" y="1175"/>
                  </a:lnTo>
                  <a:lnTo>
                    <a:pt x="1561" y="1173"/>
                  </a:lnTo>
                  <a:lnTo>
                    <a:pt x="1539" y="1171"/>
                  </a:lnTo>
                  <a:lnTo>
                    <a:pt x="1529" y="1169"/>
                  </a:lnTo>
                  <a:lnTo>
                    <a:pt x="1521" y="1169"/>
                  </a:lnTo>
                  <a:lnTo>
                    <a:pt x="1511" y="1171"/>
                  </a:lnTo>
                  <a:lnTo>
                    <a:pt x="1502" y="1177"/>
                  </a:lnTo>
                  <a:lnTo>
                    <a:pt x="1496" y="1183"/>
                  </a:lnTo>
                  <a:lnTo>
                    <a:pt x="1492" y="1193"/>
                  </a:lnTo>
                  <a:lnTo>
                    <a:pt x="1486" y="1206"/>
                  </a:lnTo>
                  <a:lnTo>
                    <a:pt x="1478" y="1222"/>
                  </a:lnTo>
                  <a:lnTo>
                    <a:pt x="1468" y="1238"/>
                  </a:lnTo>
                  <a:lnTo>
                    <a:pt x="1458" y="1246"/>
                  </a:lnTo>
                  <a:lnTo>
                    <a:pt x="1445" y="1254"/>
                  </a:lnTo>
                  <a:lnTo>
                    <a:pt x="1435" y="1261"/>
                  </a:lnTo>
                  <a:lnTo>
                    <a:pt x="1429" y="1273"/>
                  </a:lnTo>
                  <a:lnTo>
                    <a:pt x="1433" y="1285"/>
                  </a:lnTo>
                  <a:lnTo>
                    <a:pt x="1443" y="1297"/>
                  </a:lnTo>
                  <a:lnTo>
                    <a:pt x="1456" y="1313"/>
                  </a:lnTo>
                  <a:lnTo>
                    <a:pt x="1470" y="1332"/>
                  </a:lnTo>
                  <a:lnTo>
                    <a:pt x="1480" y="1350"/>
                  </a:lnTo>
                  <a:lnTo>
                    <a:pt x="1486" y="1364"/>
                  </a:lnTo>
                  <a:lnTo>
                    <a:pt x="1492" y="1381"/>
                  </a:lnTo>
                  <a:lnTo>
                    <a:pt x="1498" y="1401"/>
                  </a:lnTo>
                  <a:lnTo>
                    <a:pt x="1504" y="1423"/>
                  </a:lnTo>
                  <a:lnTo>
                    <a:pt x="1510" y="1441"/>
                  </a:lnTo>
                  <a:lnTo>
                    <a:pt x="1513" y="1454"/>
                  </a:lnTo>
                  <a:lnTo>
                    <a:pt x="1517" y="1470"/>
                  </a:lnTo>
                  <a:lnTo>
                    <a:pt x="1521" y="1482"/>
                  </a:lnTo>
                  <a:lnTo>
                    <a:pt x="1523" y="1486"/>
                  </a:lnTo>
                  <a:lnTo>
                    <a:pt x="1480" y="1490"/>
                  </a:lnTo>
                  <a:lnTo>
                    <a:pt x="1336" y="1439"/>
                  </a:lnTo>
                  <a:lnTo>
                    <a:pt x="1287" y="1476"/>
                  </a:lnTo>
                  <a:lnTo>
                    <a:pt x="1271" y="1531"/>
                  </a:lnTo>
                  <a:lnTo>
                    <a:pt x="1248" y="1557"/>
                  </a:lnTo>
                  <a:lnTo>
                    <a:pt x="1195" y="1504"/>
                  </a:lnTo>
                  <a:lnTo>
                    <a:pt x="1151" y="1472"/>
                  </a:lnTo>
                  <a:lnTo>
                    <a:pt x="1130" y="1399"/>
                  </a:lnTo>
                  <a:lnTo>
                    <a:pt x="1090" y="1405"/>
                  </a:lnTo>
                  <a:lnTo>
                    <a:pt x="1100" y="1486"/>
                  </a:lnTo>
                  <a:lnTo>
                    <a:pt x="1067" y="1488"/>
                  </a:lnTo>
                  <a:lnTo>
                    <a:pt x="1019" y="1415"/>
                  </a:lnTo>
                  <a:lnTo>
                    <a:pt x="966" y="1429"/>
                  </a:lnTo>
                  <a:lnTo>
                    <a:pt x="950" y="1380"/>
                  </a:lnTo>
                  <a:lnTo>
                    <a:pt x="927" y="1348"/>
                  </a:lnTo>
                  <a:lnTo>
                    <a:pt x="807" y="1372"/>
                  </a:lnTo>
                  <a:lnTo>
                    <a:pt x="765" y="1322"/>
                  </a:lnTo>
                  <a:lnTo>
                    <a:pt x="730" y="1352"/>
                  </a:lnTo>
                  <a:lnTo>
                    <a:pt x="683" y="1348"/>
                  </a:lnTo>
                  <a:lnTo>
                    <a:pt x="620" y="1370"/>
                  </a:lnTo>
                  <a:lnTo>
                    <a:pt x="557" y="1301"/>
                  </a:lnTo>
                  <a:lnTo>
                    <a:pt x="533" y="1238"/>
                  </a:lnTo>
                  <a:lnTo>
                    <a:pt x="437" y="1261"/>
                  </a:lnTo>
                  <a:lnTo>
                    <a:pt x="401" y="1291"/>
                  </a:lnTo>
                  <a:lnTo>
                    <a:pt x="413" y="1208"/>
                  </a:lnTo>
                  <a:lnTo>
                    <a:pt x="372" y="1153"/>
                  </a:lnTo>
                  <a:lnTo>
                    <a:pt x="317" y="1094"/>
                  </a:lnTo>
                  <a:lnTo>
                    <a:pt x="332" y="1047"/>
                  </a:lnTo>
                  <a:lnTo>
                    <a:pt x="415" y="956"/>
                  </a:lnTo>
                  <a:lnTo>
                    <a:pt x="472" y="844"/>
                  </a:lnTo>
                  <a:lnTo>
                    <a:pt x="521" y="791"/>
                  </a:lnTo>
                  <a:lnTo>
                    <a:pt x="529" y="722"/>
                  </a:lnTo>
                  <a:lnTo>
                    <a:pt x="563" y="708"/>
                  </a:lnTo>
                  <a:lnTo>
                    <a:pt x="531" y="590"/>
                  </a:lnTo>
                  <a:lnTo>
                    <a:pt x="561" y="480"/>
                  </a:lnTo>
                  <a:lnTo>
                    <a:pt x="580" y="376"/>
                  </a:lnTo>
                  <a:lnTo>
                    <a:pt x="468" y="297"/>
                  </a:lnTo>
                  <a:lnTo>
                    <a:pt x="421" y="358"/>
                  </a:lnTo>
                  <a:lnTo>
                    <a:pt x="313" y="393"/>
                  </a:lnTo>
                  <a:lnTo>
                    <a:pt x="210" y="393"/>
                  </a:lnTo>
                  <a:lnTo>
                    <a:pt x="183" y="321"/>
                  </a:lnTo>
                  <a:lnTo>
                    <a:pt x="179" y="254"/>
                  </a:lnTo>
                  <a:lnTo>
                    <a:pt x="112" y="226"/>
                  </a:lnTo>
                  <a:lnTo>
                    <a:pt x="88" y="273"/>
                  </a:lnTo>
                  <a:lnTo>
                    <a:pt x="0" y="222"/>
                  </a:lnTo>
                  <a:lnTo>
                    <a:pt x="45" y="140"/>
                  </a:lnTo>
                  <a:lnTo>
                    <a:pt x="6" y="90"/>
                  </a:lnTo>
                  <a:lnTo>
                    <a:pt x="10" y="88"/>
                  </a:lnTo>
                  <a:lnTo>
                    <a:pt x="19" y="83"/>
                  </a:lnTo>
                  <a:lnTo>
                    <a:pt x="33" y="75"/>
                  </a:lnTo>
                  <a:lnTo>
                    <a:pt x="51" y="65"/>
                  </a:lnTo>
                  <a:lnTo>
                    <a:pt x="69" y="57"/>
                  </a:lnTo>
                  <a:lnTo>
                    <a:pt x="84" y="49"/>
                  </a:lnTo>
                  <a:lnTo>
                    <a:pt x="98" y="45"/>
                  </a:lnTo>
                  <a:lnTo>
                    <a:pt x="112" y="41"/>
                  </a:lnTo>
                  <a:lnTo>
                    <a:pt x="134" y="35"/>
                  </a:lnTo>
                  <a:lnTo>
                    <a:pt x="155" y="25"/>
                  </a:lnTo>
                  <a:lnTo>
                    <a:pt x="179" y="18"/>
                  </a:lnTo>
                  <a:lnTo>
                    <a:pt x="197" y="8"/>
                  </a:lnTo>
                  <a:lnTo>
                    <a:pt x="208" y="4"/>
                  </a:lnTo>
                  <a:lnTo>
                    <a:pt x="224" y="0"/>
                  </a:lnTo>
                  <a:lnTo>
                    <a:pt x="244" y="4"/>
                  </a:lnTo>
                  <a:lnTo>
                    <a:pt x="267" y="14"/>
                  </a:lnTo>
                  <a:lnTo>
                    <a:pt x="293" y="25"/>
                  </a:lnTo>
                  <a:lnTo>
                    <a:pt x="313" y="39"/>
                  </a:lnTo>
                  <a:lnTo>
                    <a:pt x="328" y="47"/>
                  </a:lnTo>
                  <a:lnTo>
                    <a:pt x="344" y="51"/>
                  </a:lnTo>
                  <a:lnTo>
                    <a:pt x="358" y="49"/>
                  </a:lnTo>
                  <a:lnTo>
                    <a:pt x="366" y="43"/>
                  </a:lnTo>
                  <a:lnTo>
                    <a:pt x="374" y="35"/>
                  </a:lnTo>
                  <a:lnTo>
                    <a:pt x="380" y="27"/>
                  </a:lnTo>
                  <a:lnTo>
                    <a:pt x="387" y="21"/>
                  </a:lnTo>
                  <a:lnTo>
                    <a:pt x="397" y="21"/>
                  </a:lnTo>
                  <a:lnTo>
                    <a:pt x="413" y="25"/>
                  </a:lnTo>
                  <a:lnTo>
                    <a:pt x="447" y="39"/>
                  </a:lnTo>
                  <a:lnTo>
                    <a:pt x="472" y="53"/>
                  </a:lnTo>
                  <a:lnTo>
                    <a:pt x="492" y="73"/>
                  </a:lnTo>
                  <a:lnTo>
                    <a:pt x="510" y="96"/>
                  </a:lnTo>
                  <a:lnTo>
                    <a:pt x="531" y="118"/>
                  </a:lnTo>
                  <a:lnTo>
                    <a:pt x="551" y="142"/>
                  </a:lnTo>
                  <a:lnTo>
                    <a:pt x="567" y="163"/>
                  </a:lnTo>
                  <a:lnTo>
                    <a:pt x="582" y="187"/>
                  </a:lnTo>
                  <a:lnTo>
                    <a:pt x="598" y="212"/>
                  </a:lnTo>
                  <a:lnTo>
                    <a:pt x="610" y="232"/>
                  </a:lnTo>
                  <a:lnTo>
                    <a:pt x="622" y="256"/>
                  </a:lnTo>
                  <a:lnTo>
                    <a:pt x="637" y="279"/>
                  </a:lnTo>
                  <a:lnTo>
                    <a:pt x="655" y="303"/>
                  </a:lnTo>
                  <a:lnTo>
                    <a:pt x="673" y="325"/>
                  </a:lnTo>
                  <a:lnTo>
                    <a:pt x="689" y="348"/>
                  </a:lnTo>
                  <a:lnTo>
                    <a:pt x="698" y="368"/>
                  </a:lnTo>
                  <a:lnTo>
                    <a:pt x="704" y="378"/>
                  </a:lnTo>
                  <a:lnTo>
                    <a:pt x="714" y="386"/>
                  </a:lnTo>
                  <a:lnTo>
                    <a:pt x="726" y="393"/>
                  </a:lnTo>
                  <a:lnTo>
                    <a:pt x="736" y="405"/>
                  </a:lnTo>
                  <a:lnTo>
                    <a:pt x="742" y="417"/>
                  </a:lnTo>
                  <a:lnTo>
                    <a:pt x="750" y="445"/>
                  </a:lnTo>
                  <a:lnTo>
                    <a:pt x="761" y="470"/>
                  </a:lnTo>
                  <a:lnTo>
                    <a:pt x="773" y="492"/>
                  </a:lnTo>
                  <a:lnTo>
                    <a:pt x="783" y="508"/>
                  </a:lnTo>
                  <a:lnTo>
                    <a:pt x="795" y="527"/>
                  </a:lnTo>
                  <a:lnTo>
                    <a:pt x="809" y="543"/>
                  </a:lnTo>
                  <a:lnTo>
                    <a:pt x="824" y="555"/>
                  </a:lnTo>
                  <a:lnTo>
                    <a:pt x="840" y="561"/>
                  </a:lnTo>
                  <a:lnTo>
                    <a:pt x="862" y="567"/>
                  </a:lnTo>
                  <a:lnTo>
                    <a:pt x="882" y="569"/>
                  </a:lnTo>
                  <a:lnTo>
                    <a:pt x="901" y="565"/>
                  </a:lnTo>
                  <a:lnTo>
                    <a:pt x="919" y="559"/>
                  </a:lnTo>
                  <a:lnTo>
                    <a:pt x="941" y="553"/>
                  </a:lnTo>
                  <a:lnTo>
                    <a:pt x="960" y="549"/>
                  </a:lnTo>
                  <a:lnTo>
                    <a:pt x="982" y="551"/>
                  </a:lnTo>
                  <a:lnTo>
                    <a:pt x="1004" y="559"/>
                  </a:lnTo>
                  <a:lnTo>
                    <a:pt x="1029" y="563"/>
                  </a:lnTo>
                  <a:lnTo>
                    <a:pt x="1051" y="569"/>
                  </a:lnTo>
                  <a:lnTo>
                    <a:pt x="1065" y="575"/>
                  </a:lnTo>
                  <a:lnTo>
                    <a:pt x="1073" y="580"/>
                  </a:lnTo>
                  <a:lnTo>
                    <a:pt x="1086" y="588"/>
                  </a:lnTo>
                  <a:lnTo>
                    <a:pt x="1104" y="598"/>
                  </a:lnTo>
                  <a:lnTo>
                    <a:pt x="1122" y="608"/>
                  </a:lnTo>
                  <a:lnTo>
                    <a:pt x="1139" y="616"/>
                  </a:lnTo>
                  <a:lnTo>
                    <a:pt x="1155" y="620"/>
                  </a:lnTo>
                  <a:lnTo>
                    <a:pt x="1167" y="620"/>
                  </a:lnTo>
                  <a:lnTo>
                    <a:pt x="1171" y="618"/>
                  </a:lnTo>
                  <a:lnTo>
                    <a:pt x="1177" y="614"/>
                  </a:lnTo>
                  <a:lnTo>
                    <a:pt x="1181" y="614"/>
                  </a:lnTo>
                  <a:lnTo>
                    <a:pt x="1185" y="614"/>
                  </a:lnTo>
                  <a:lnTo>
                    <a:pt x="1189" y="616"/>
                  </a:lnTo>
                  <a:lnTo>
                    <a:pt x="1191" y="618"/>
                  </a:lnTo>
                  <a:lnTo>
                    <a:pt x="1193" y="624"/>
                  </a:lnTo>
                  <a:lnTo>
                    <a:pt x="1195" y="632"/>
                  </a:lnTo>
                  <a:lnTo>
                    <a:pt x="1197" y="641"/>
                  </a:lnTo>
                  <a:lnTo>
                    <a:pt x="1202" y="659"/>
                  </a:lnTo>
                  <a:lnTo>
                    <a:pt x="1212" y="675"/>
                  </a:lnTo>
                  <a:lnTo>
                    <a:pt x="1224" y="687"/>
                  </a:lnTo>
                  <a:lnTo>
                    <a:pt x="1232" y="701"/>
                  </a:lnTo>
                  <a:lnTo>
                    <a:pt x="1238" y="714"/>
                  </a:lnTo>
                  <a:lnTo>
                    <a:pt x="1244" y="734"/>
                  </a:lnTo>
                  <a:lnTo>
                    <a:pt x="1254" y="754"/>
                  </a:lnTo>
                  <a:lnTo>
                    <a:pt x="1265" y="767"/>
                  </a:lnTo>
                  <a:lnTo>
                    <a:pt x="1277" y="775"/>
                  </a:lnTo>
                  <a:lnTo>
                    <a:pt x="1289" y="779"/>
                  </a:lnTo>
                  <a:lnTo>
                    <a:pt x="1299" y="785"/>
                  </a:lnTo>
                  <a:lnTo>
                    <a:pt x="1313" y="789"/>
                  </a:lnTo>
                  <a:lnTo>
                    <a:pt x="1328" y="785"/>
                  </a:lnTo>
                  <a:lnTo>
                    <a:pt x="1348" y="777"/>
                  </a:lnTo>
                  <a:lnTo>
                    <a:pt x="1374" y="773"/>
                  </a:lnTo>
                  <a:lnTo>
                    <a:pt x="1399" y="767"/>
                  </a:lnTo>
                  <a:lnTo>
                    <a:pt x="1423" y="760"/>
                  </a:lnTo>
                  <a:lnTo>
                    <a:pt x="1447" y="742"/>
                  </a:lnTo>
                  <a:lnTo>
                    <a:pt x="1462" y="722"/>
                  </a:lnTo>
                  <a:lnTo>
                    <a:pt x="1472" y="701"/>
                  </a:lnTo>
                  <a:lnTo>
                    <a:pt x="1480" y="689"/>
                  </a:lnTo>
                  <a:lnTo>
                    <a:pt x="1494" y="675"/>
                  </a:lnTo>
                  <a:lnTo>
                    <a:pt x="1510" y="659"/>
                  </a:lnTo>
                  <a:lnTo>
                    <a:pt x="1527" y="643"/>
                  </a:lnTo>
                  <a:lnTo>
                    <a:pt x="1543" y="628"/>
                  </a:lnTo>
                  <a:lnTo>
                    <a:pt x="1557" y="616"/>
                  </a:lnTo>
                  <a:lnTo>
                    <a:pt x="1572" y="604"/>
                  </a:lnTo>
                  <a:lnTo>
                    <a:pt x="1584" y="594"/>
                  </a:lnTo>
                  <a:lnTo>
                    <a:pt x="1598" y="586"/>
                  </a:lnTo>
                  <a:lnTo>
                    <a:pt x="1614" y="577"/>
                  </a:lnTo>
                  <a:lnTo>
                    <a:pt x="1634" y="567"/>
                  </a:lnTo>
                  <a:lnTo>
                    <a:pt x="1653" y="561"/>
                  </a:lnTo>
                  <a:lnTo>
                    <a:pt x="1667" y="557"/>
                  </a:lnTo>
                  <a:lnTo>
                    <a:pt x="1673" y="557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" name="Freeform 105"/>
            <p:cNvSpPr>
              <a:spLocks/>
            </p:cNvSpPr>
            <p:nvPr/>
          </p:nvSpPr>
          <p:spPr bwMode="gray">
            <a:xfrm>
              <a:off x="2264" y="884"/>
              <a:ext cx="1641" cy="1473"/>
            </a:xfrm>
            <a:custGeom>
              <a:avLst/>
              <a:gdLst>
                <a:gd name="T0" fmla="*/ 651 w 3282"/>
                <a:gd name="T1" fmla="*/ 10 h 2947"/>
                <a:gd name="T2" fmla="*/ 669 w 3282"/>
                <a:gd name="T3" fmla="*/ 0 h 2947"/>
                <a:gd name="T4" fmla="*/ 720 w 3282"/>
                <a:gd name="T5" fmla="*/ 75 h 2947"/>
                <a:gd name="T6" fmla="*/ 808 w 3282"/>
                <a:gd name="T7" fmla="*/ 154 h 2947"/>
                <a:gd name="T8" fmla="*/ 761 w 3282"/>
                <a:gd name="T9" fmla="*/ 265 h 2947"/>
                <a:gd name="T10" fmla="*/ 737 w 3282"/>
                <a:gd name="T11" fmla="*/ 326 h 2947"/>
                <a:gd name="T12" fmla="*/ 793 w 3282"/>
                <a:gd name="T13" fmla="*/ 368 h 2947"/>
                <a:gd name="T14" fmla="*/ 785 w 3282"/>
                <a:gd name="T15" fmla="*/ 441 h 2947"/>
                <a:gd name="T16" fmla="*/ 710 w 3282"/>
                <a:gd name="T17" fmla="*/ 486 h 2947"/>
                <a:gd name="T18" fmla="*/ 693 w 3282"/>
                <a:gd name="T19" fmla="*/ 529 h 2947"/>
                <a:gd name="T20" fmla="*/ 634 w 3282"/>
                <a:gd name="T21" fmla="*/ 485 h 2947"/>
                <a:gd name="T22" fmla="*/ 587 w 3282"/>
                <a:gd name="T23" fmla="*/ 518 h 2947"/>
                <a:gd name="T24" fmla="*/ 530 w 3282"/>
                <a:gd name="T25" fmla="*/ 545 h 2947"/>
                <a:gd name="T26" fmla="*/ 470 w 3282"/>
                <a:gd name="T27" fmla="*/ 631 h 2947"/>
                <a:gd name="T28" fmla="*/ 376 w 3282"/>
                <a:gd name="T29" fmla="*/ 713 h 2947"/>
                <a:gd name="T30" fmla="*/ 309 w 3282"/>
                <a:gd name="T31" fmla="*/ 676 h 2947"/>
                <a:gd name="T32" fmla="*/ 235 w 3282"/>
                <a:gd name="T33" fmla="*/ 736 h 2947"/>
                <a:gd name="T34" fmla="*/ 189 w 3282"/>
                <a:gd name="T35" fmla="*/ 655 h 2947"/>
                <a:gd name="T36" fmla="*/ 88 w 3282"/>
                <a:gd name="T37" fmla="*/ 617 h 2947"/>
                <a:gd name="T38" fmla="*/ 9 w 3282"/>
                <a:gd name="T39" fmla="*/ 583 h 2947"/>
                <a:gd name="T40" fmla="*/ 20 w 3282"/>
                <a:gd name="T41" fmla="*/ 515 h 2947"/>
                <a:gd name="T42" fmla="*/ 70 w 3282"/>
                <a:gd name="T43" fmla="*/ 522 h 2947"/>
                <a:gd name="T44" fmla="*/ 103 w 3282"/>
                <a:gd name="T45" fmla="*/ 518 h 2947"/>
                <a:gd name="T46" fmla="*/ 144 w 3282"/>
                <a:gd name="T47" fmla="*/ 526 h 2947"/>
                <a:gd name="T48" fmla="*/ 178 w 3282"/>
                <a:gd name="T49" fmla="*/ 545 h 2947"/>
                <a:gd name="T50" fmla="*/ 223 w 3282"/>
                <a:gd name="T51" fmla="*/ 550 h 2947"/>
                <a:gd name="T52" fmla="*/ 246 w 3282"/>
                <a:gd name="T53" fmla="*/ 558 h 2947"/>
                <a:gd name="T54" fmla="*/ 291 w 3282"/>
                <a:gd name="T55" fmla="*/ 532 h 2947"/>
                <a:gd name="T56" fmla="*/ 341 w 3282"/>
                <a:gd name="T57" fmla="*/ 519 h 2947"/>
                <a:gd name="T58" fmla="*/ 375 w 3282"/>
                <a:gd name="T59" fmla="*/ 517 h 2947"/>
                <a:gd name="T60" fmla="*/ 398 w 3282"/>
                <a:gd name="T61" fmla="*/ 506 h 2947"/>
                <a:gd name="T62" fmla="*/ 420 w 3282"/>
                <a:gd name="T63" fmla="*/ 485 h 2947"/>
                <a:gd name="T64" fmla="*/ 443 w 3282"/>
                <a:gd name="T65" fmla="*/ 466 h 2947"/>
                <a:gd name="T66" fmla="*/ 459 w 3282"/>
                <a:gd name="T67" fmla="*/ 452 h 2947"/>
                <a:gd name="T68" fmla="*/ 443 w 3282"/>
                <a:gd name="T69" fmla="*/ 419 h 2947"/>
                <a:gd name="T70" fmla="*/ 466 w 3282"/>
                <a:gd name="T71" fmla="*/ 396 h 2947"/>
                <a:gd name="T72" fmla="*/ 505 w 3282"/>
                <a:gd name="T73" fmla="*/ 403 h 2947"/>
                <a:gd name="T74" fmla="*/ 530 w 3282"/>
                <a:gd name="T75" fmla="*/ 375 h 2947"/>
                <a:gd name="T76" fmla="*/ 561 w 3282"/>
                <a:gd name="T77" fmla="*/ 369 h 2947"/>
                <a:gd name="T78" fmla="*/ 579 w 3282"/>
                <a:gd name="T79" fmla="*/ 341 h 2947"/>
                <a:gd name="T80" fmla="*/ 607 w 3282"/>
                <a:gd name="T81" fmla="*/ 315 h 2947"/>
                <a:gd name="T82" fmla="*/ 634 w 3282"/>
                <a:gd name="T83" fmla="*/ 298 h 2947"/>
                <a:gd name="T84" fmla="*/ 672 w 3282"/>
                <a:gd name="T85" fmla="*/ 300 h 2947"/>
                <a:gd name="T86" fmla="*/ 671 w 3282"/>
                <a:gd name="T87" fmla="*/ 277 h 2947"/>
                <a:gd name="T88" fmla="*/ 631 w 3282"/>
                <a:gd name="T89" fmla="*/ 249 h 2947"/>
                <a:gd name="T90" fmla="*/ 607 w 3282"/>
                <a:gd name="T91" fmla="*/ 260 h 2947"/>
                <a:gd name="T92" fmla="*/ 576 w 3282"/>
                <a:gd name="T93" fmla="*/ 258 h 2947"/>
                <a:gd name="T94" fmla="*/ 553 w 3282"/>
                <a:gd name="T95" fmla="*/ 268 h 2947"/>
                <a:gd name="T96" fmla="*/ 549 w 3282"/>
                <a:gd name="T97" fmla="*/ 245 h 2947"/>
                <a:gd name="T98" fmla="*/ 560 w 3282"/>
                <a:gd name="T99" fmla="*/ 195 h 2947"/>
                <a:gd name="T100" fmla="*/ 583 w 3282"/>
                <a:gd name="T101" fmla="*/ 179 h 2947"/>
                <a:gd name="T102" fmla="*/ 611 w 3282"/>
                <a:gd name="T103" fmla="*/ 168 h 2947"/>
                <a:gd name="T104" fmla="*/ 635 w 3282"/>
                <a:gd name="T105" fmla="*/ 152 h 2947"/>
                <a:gd name="T106" fmla="*/ 636 w 3282"/>
                <a:gd name="T107" fmla="*/ 124 h 2947"/>
                <a:gd name="T108" fmla="*/ 647 w 3282"/>
                <a:gd name="T109" fmla="*/ 84 h 2947"/>
                <a:gd name="T110" fmla="*/ 659 w 3282"/>
                <a:gd name="T111" fmla="*/ 61 h 2947"/>
                <a:gd name="T112" fmla="*/ 652 w 3282"/>
                <a:gd name="T113" fmla="*/ 37 h 2947"/>
                <a:gd name="T114" fmla="*/ 637 w 3282"/>
                <a:gd name="T115" fmla="*/ 31 h 2947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3282"/>
                <a:gd name="T175" fmla="*/ 0 h 2947"/>
                <a:gd name="T176" fmla="*/ 3282 w 3282"/>
                <a:gd name="T177" fmla="*/ 2947 h 2947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3282" h="2947">
                  <a:moveTo>
                    <a:pt x="2552" y="115"/>
                  </a:moveTo>
                  <a:lnTo>
                    <a:pt x="2554" y="111"/>
                  </a:lnTo>
                  <a:lnTo>
                    <a:pt x="2559" y="101"/>
                  </a:lnTo>
                  <a:lnTo>
                    <a:pt x="2569" y="87"/>
                  </a:lnTo>
                  <a:lnTo>
                    <a:pt x="2579" y="73"/>
                  </a:lnTo>
                  <a:lnTo>
                    <a:pt x="2589" y="55"/>
                  </a:lnTo>
                  <a:lnTo>
                    <a:pt x="2601" y="42"/>
                  </a:lnTo>
                  <a:lnTo>
                    <a:pt x="2609" y="28"/>
                  </a:lnTo>
                  <a:lnTo>
                    <a:pt x="2617" y="20"/>
                  </a:lnTo>
                  <a:lnTo>
                    <a:pt x="2628" y="12"/>
                  </a:lnTo>
                  <a:lnTo>
                    <a:pt x="2642" y="6"/>
                  </a:lnTo>
                  <a:lnTo>
                    <a:pt x="2658" y="2"/>
                  </a:lnTo>
                  <a:lnTo>
                    <a:pt x="2670" y="0"/>
                  </a:lnTo>
                  <a:lnTo>
                    <a:pt x="2676" y="0"/>
                  </a:lnTo>
                  <a:lnTo>
                    <a:pt x="2715" y="50"/>
                  </a:lnTo>
                  <a:lnTo>
                    <a:pt x="2670" y="132"/>
                  </a:lnTo>
                  <a:lnTo>
                    <a:pt x="2758" y="183"/>
                  </a:lnTo>
                  <a:lnTo>
                    <a:pt x="2782" y="142"/>
                  </a:lnTo>
                  <a:lnTo>
                    <a:pt x="2849" y="164"/>
                  </a:lnTo>
                  <a:lnTo>
                    <a:pt x="2853" y="231"/>
                  </a:lnTo>
                  <a:lnTo>
                    <a:pt x="2880" y="303"/>
                  </a:lnTo>
                  <a:lnTo>
                    <a:pt x="2983" y="303"/>
                  </a:lnTo>
                  <a:lnTo>
                    <a:pt x="3091" y="268"/>
                  </a:lnTo>
                  <a:lnTo>
                    <a:pt x="3138" y="207"/>
                  </a:lnTo>
                  <a:lnTo>
                    <a:pt x="3250" y="286"/>
                  </a:lnTo>
                  <a:lnTo>
                    <a:pt x="3231" y="386"/>
                  </a:lnTo>
                  <a:lnTo>
                    <a:pt x="3201" y="500"/>
                  </a:lnTo>
                  <a:lnTo>
                    <a:pt x="3231" y="616"/>
                  </a:lnTo>
                  <a:lnTo>
                    <a:pt x="3199" y="632"/>
                  </a:lnTo>
                  <a:lnTo>
                    <a:pt x="3191" y="701"/>
                  </a:lnTo>
                  <a:lnTo>
                    <a:pt x="3140" y="756"/>
                  </a:lnTo>
                  <a:lnTo>
                    <a:pt x="3085" y="866"/>
                  </a:lnTo>
                  <a:lnTo>
                    <a:pt x="3002" y="957"/>
                  </a:lnTo>
                  <a:lnTo>
                    <a:pt x="2987" y="1004"/>
                  </a:lnTo>
                  <a:lnTo>
                    <a:pt x="3042" y="1063"/>
                  </a:lnTo>
                  <a:lnTo>
                    <a:pt x="3083" y="1120"/>
                  </a:lnTo>
                  <a:lnTo>
                    <a:pt x="3071" y="1201"/>
                  </a:lnTo>
                  <a:lnTo>
                    <a:pt x="3079" y="1266"/>
                  </a:lnTo>
                  <a:lnTo>
                    <a:pt x="3030" y="1244"/>
                  </a:lnTo>
                  <a:lnTo>
                    <a:pt x="3014" y="1264"/>
                  </a:lnTo>
                  <a:lnTo>
                    <a:pt x="2971" y="1250"/>
                  </a:lnTo>
                  <a:lnTo>
                    <a:pt x="2947" y="1305"/>
                  </a:lnTo>
                  <a:lnTo>
                    <a:pt x="2989" y="1313"/>
                  </a:lnTo>
                  <a:lnTo>
                    <a:pt x="3030" y="1368"/>
                  </a:lnTo>
                  <a:lnTo>
                    <a:pt x="3024" y="1451"/>
                  </a:lnTo>
                  <a:lnTo>
                    <a:pt x="3059" y="1500"/>
                  </a:lnTo>
                  <a:lnTo>
                    <a:pt x="3061" y="1530"/>
                  </a:lnTo>
                  <a:lnTo>
                    <a:pt x="3091" y="1536"/>
                  </a:lnTo>
                  <a:lnTo>
                    <a:pt x="3170" y="1475"/>
                  </a:lnTo>
                  <a:lnTo>
                    <a:pt x="3209" y="1541"/>
                  </a:lnTo>
                  <a:lnTo>
                    <a:pt x="3244" y="1608"/>
                  </a:lnTo>
                  <a:lnTo>
                    <a:pt x="3282" y="1630"/>
                  </a:lnTo>
                  <a:lnTo>
                    <a:pt x="3282" y="1677"/>
                  </a:lnTo>
                  <a:lnTo>
                    <a:pt x="3239" y="1728"/>
                  </a:lnTo>
                  <a:lnTo>
                    <a:pt x="3189" y="1776"/>
                  </a:lnTo>
                  <a:lnTo>
                    <a:pt x="3138" y="1766"/>
                  </a:lnTo>
                  <a:lnTo>
                    <a:pt x="3134" y="1803"/>
                  </a:lnTo>
                  <a:lnTo>
                    <a:pt x="3101" y="1819"/>
                  </a:lnTo>
                  <a:lnTo>
                    <a:pt x="3032" y="1839"/>
                  </a:lnTo>
                  <a:lnTo>
                    <a:pt x="2981" y="1898"/>
                  </a:lnTo>
                  <a:lnTo>
                    <a:pt x="2928" y="1941"/>
                  </a:lnTo>
                  <a:lnTo>
                    <a:pt x="2884" y="2012"/>
                  </a:lnTo>
                  <a:lnTo>
                    <a:pt x="2839" y="1947"/>
                  </a:lnTo>
                  <a:lnTo>
                    <a:pt x="2798" y="1917"/>
                  </a:lnTo>
                  <a:lnTo>
                    <a:pt x="2768" y="1945"/>
                  </a:lnTo>
                  <a:lnTo>
                    <a:pt x="2788" y="1967"/>
                  </a:lnTo>
                  <a:lnTo>
                    <a:pt x="2788" y="2032"/>
                  </a:lnTo>
                  <a:lnTo>
                    <a:pt x="2811" y="2087"/>
                  </a:lnTo>
                  <a:lnTo>
                    <a:pt x="2778" y="2140"/>
                  </a:lnTo>
                  <a:lnTo>
                    <a:pt x="2770" y="2118"/>
                  </a:lnTo>
                  <a:lnTo>
                    <a:pt x="2703" y="2116"/>
                  </a:lnTo>
                  <a:lnTo>
                    <a:pt x="2656" y="2073"/>
                  </a:lnTo>
                  <a:lnTo>
                    <a:pt x="2640" y="2012"/>
                  </a:lnTo>
                  <a:lnTo>
                    <a:pt x="2607" y="1971"/>
                  </a:lnTo>
                  <a:lnTo>
                    <a:pt x="2581" y="1925"/>
                  </a:lnTo>
                  <a:lnTo>
                    <a:pt x="2556" y="1911"/>
                  </a:lnTo>
                  <a:lnTo>
                    <a:pt x="2536" y="1941"/>
                  </a:lnTo>
                  <a:lnTo>
                    <a:pt x="2506" y="1943"/>
                  </a:lnTo>
                  <a:lnTo>
                    <a:pt x="2469" y="1967"/>
                  </a:lnTo>
                  <a:lnTo>
                    <a:pt x="2479" y="2035"/>
                  </a:lnTo>
                  <a:lnTo>
                    <a:pt x="2441" y="2049"/>
                  </a:lnTo>
                  <a:lnTo>
                    <a:pt x="2414" y="2039"/>
                  </a:lnTo>
                  <a:lnTo>
                    <a:pt x="2386" y="2075"/>
                  </a:lnTo>
                  <a:lnTo>
                    <a:pt x="2347" y="2073"/>
                  </a:lnTo>
                  <a:lnTo>
                    <a:pt x="2296" y="2128"/>
                  </a:lnTo>
                  <a:lnTo>
                    <a:pt x="2248" y="2132"/>
                  </a:lnTo>
                  <a:lnTo>
                    <a:pt x="2231" y="2055"/>
                  </a:lnTo>
                  <a:lnTo>
                    <a:pt x="2183" y="2051"/>
                  </a:lnTo>
                  <a:lnTo>
                    <a:pt x="2158" y="2093"/>
                  </a:lnTo>
                  <a:lnTo>
                    <a:pt x="2152" y="2142"/>
                  </a:lnTo>
                  <a:lnTo>
                    <a:pt x="2120" y="2181"/>
                  </a:lnTo>
                  <a:lnTo>
                    <a:pt x="2132" y="2222"/>
                  </a:lnTo>
                  <a:lnTo>
                    <a:pt x="2117" y="2246"/>
                  </a:lnTo>
                  <a:lnTo>
                    <a:pt x="2185" y="2333"/>
                  </a:lnTo>
                  <a:lnTo>
                    <a:pt x="2075" y="2376"/>
                  </a:lnTo>
                  <a:lnTo>
                    <a:pt x="2014" y="2376"/>
                  </a:lnTo>
                  <a:lnTo>
                    <a:pt x="1928" y="2407"/>
                  </a:lnTo>
                  <a:lnTo>
                    <a:pt x="1880" y="2526"/>
                  </a:lnTo>
                  <a:lnTo>
                    <a:pt x="1802" y="2555"/>
                  </a:lnTo>
                  <a:lnTo>
                    <a:pt x="1766" y="2539"/>
                  </a:lnTo>
                  <a:lnTo>
                    <a:pt x="1731" y="2598"/>
                  </a:lnTo>
                  <a:lnTo>
                    <a:pt x="1674" y="2579"/>
                  </a:lnTo>
                  <a:lnTo>
                    <a:pt x="1621" y="2638"/>
                  </a:lnTo>
                  <a:lnTo>
                    <a:pt x="1601" y="2718"/>
                  </a:lnTo>
                  <a:lnTo>
                    <a:pt x="1502" y="2852"/>
                  </a:lnTo>
                  <a:lnTo>
                    <a:pt x="1459" y="2888"/>
                  </a:lnTo>
                  <a:lnTo>
                    <a:pt x="1430" y="2860"/>
                  </a:lnTo>
                  <a:lnTo>
                    <a:pt x="1339" y="2876"/>
                  </a:lnTo>
                  <a:lnTo>
                    <a:pt x="1298" y="2823"/>
                  </a:lnTo>
                  <a:lnTo>
                    <a:pt x="1239" y="2821"/>
                  </a:lnTo>
                  <a:lnTo>
                    <a:pt x="1195" y="2781"/>
                  </a:lnTo>
                  <a:lnTo>
                    <a:pt x="1233" y="2707"/>
                  </a:lnTo>
                  <a:lnTo>
                    <a:pt x="1248" y="2659"/>
                  </a:lnTo>
                  <a:lnTo>
                    <a:pt x="1215" y="2612"/>
                  </a:lnTo>
                  <a:lnTo>
                    <a:pt x="1150" y="2630"/>
                  </a:lnTo>
                  <a:lnTo>
                    <a:pt x="1115" y="2709"/>
                  </a:lnTo>
                  <a:lnTo>
                    <a:pt x="1101" y="2846"/>
                  </a:lnTo>
                  <a:lnTo>
                    <a:pt x="1052" y="2901"/>
                  </a:lnTo>
                  <a:lnTo>
                    <a:pt x="939" y="2947"/>
                  </a:lnTo>
                  <a:lnTo>
                    <a:pt x="869" y="2941"/>
                  </a:lnTo>
                  <a:lnTo>
                    <a:pt x="810" y="2886"/>
                  </a:lnTo>
                  <a:lnTo>
                    <a:pt x="817" y="2795"/>
                  </a:lnTo>
                  <a:lnTo>
                    <a:pt x="874" y="2764"/>
                  </a:lnTo>
                  <a:lnTo>
                    <a:pt x="874" y="2657"/>
                  </a:lnTo>
                  <a:lnTo>
                    <a:pt x="829" y="2618"/>
                  </a:lnTo>
                  <a:lnTo>
                    <a:pt x="754" y="2620"/>
                  </a:lnTo>
                  <a:lnTo>
                    <a:pt x="658" y="2714"/>
                  </a:lnTo>
                  <a:lnTo>
                    <a:pt x="524" y="2714"/>
                  </a:lnTo>
                  <a:lnTo>
                    <a:pt x="441" y="2671"/>
                  </a:lnTo>
                  <a:lnTo>
                    <a:pt x="445" y="2610"/>
                  </a:lnTo>
                  <a:lnTo>
                    <a:pt x="378" y="2606"/>
                  </a:lnTo>
                  <a:lnTo>
                    <a:pt x="302" y="2539"/>
                  </a:lnTo>
                  <a:lnTo>
                    <a:pt x="351" y="2470"/>
                  </a:lnTo>
                  <a:lnTo>
                    <a:pt x="396" y="2457"/>
                  </a:lnTo>
                  <a:lnTo>
                    <a:pt x="376" y="2390"/>
                  </a:lnTo>
                  <a:lnTo>
                    <a:pt x="296" y="2362"/>
                  </a:lnTo>
                  <a:lnTo>
                    <a:pt x="203" y="2374"/>
                  </a:lnTo>
                  <a:lnTo>
                    <a:pt x="156" y="2429"/>
                  </a:lnTo>
                  <a:lnTo>
                    <a:pt x="111" y="2423"/>
                  </a:lnTo>
                  <a:lnTo>
                    <a:pt x="34" y="2333"/>
                  </a:lnTo>
                  <a:lnTo>
                    <a:pt x="0" y="2236"/>
                  </a:lnTo>
                  <a:lnTo>
                    <a:pt x="18" y="2179"/>
                  </a:lnTo>
                  <a:lnTo>
                    <a:pt x="10" y="2055"/>
                  </a:lnTo>
                  <a:lnTo>
                    <a:pt x="14" y="2057"/>
                  </a:lnTo>
                  <a:lnTo>
                    <a:pt x="30" y="2057"/>
                  </a:lnTo>
                  <a:lnTo>
                    <a:pt x="52" y="2059"/>
                  </a:lnTo>
                  <a:lnTo>
                    <a:pt x="79" y="2063"/>
                  </a:lnTo>
                  <a:lnTo>
                    <a:pt x="109" y="2065"/>
                  </a:lnTo>
                  <a:lnTo>
                    <a:pt x="138" y="2069"/>
                  </a:lnTo>
                  <a:lnTo>
                    <a:pt x="166" y="2073"/>
                  </a:lnTo>
                  <a:lnTo>
                    <a:pt x="189" y="2077"/>
                  </a:lnTo>
                  <a:lnTo>
                    <a:pt x="207" y="2081"/>
                  </a:lnTo>
                  <a:lnTo>
                    <a:pt x="243" y="2089"/>
                  </a:lnTo>
                  <a:lnTo>
                    <a:pt x="278" y="2089"/>
                  </a:lnTo>
                  <a:lnTo>
                    <a:pt x="308" y="2081"/>
                  </a:lnTo>
                  <a:lnTo>
                    <a:pt x="323" y="2075"/>
                  </a:lnTo>
                  <a:lnTo>
                    <a:pt x="337" y="2069"/>
                  </a:lnTo>
                  <a:lnTo>
                    <a:pt x="351" y="2067"/>
                  </a:lnTo>
                  <a:lnTo>
                    <a:pt x="367" y="2065"/>
                  </a:lnTo>
                  <a:lnTo>
                    <a:pt x="386" y="2069"/>
                  </a:lnTo>
                  <a:lnTo>
                    <a:pt x="412" y="2075"/>
                  </a:lnTo>
                  <a:lnTo>
                    <a:pt x="441" y="2079"/>
                  </a:lnTo>
                  <a:lnTo>
                    <a:pt x="473" y="2083"/>
                  </a:lnTo>
                  <a:lnTo>
                    <a:pt x="498" y="2087"/>
                  </a:lnTo>
                  <a:lnTo>
                    <a:pt x="518" y="2087"/>
                  </a:lnTo>
                  <a:lnTo>
                    <a:pt x="542" y="2089"/>
                  </a:lnTo>
                  <a:lnTo>
                    <a:pt x="560" y="2095"/>
                  </a:lnTo>
                  <a:lnTo>
                    <a:pt x="575" y="2104"/>
                  </a:lnTo>
                  <a:lnTo>
                    <a:pt x="589" y="2118"/>
                  </a:lnTo>
                  <a:lnTo>
                    <a:pt x="607" y="2134"/>
                  </a:lnTo>
                  <a:lnTo>
                    <a:pt x="626" y="2148"/>
                  </a:lnTo>
                  <a:lnTo>
                    <a:pt x="646" y="2156"/>
                  </a:lnTo>
                  <a:lnTo>
                    <a:pt x="666" y="2163"/>
                  </a:lnTo>
                  <a:lnTo>
                    <a:pt x="685" y="2173"/>
                  </a:lnTo>
                  <a:lnTo>
                    <a:pt x="709" y="2183"/>
                  </a:lnTo>
                  <a:lnTo>
                    <a:pt x="739" y="2193"/>
                  </a:lnTo>
                  <a:lnTo>
                    <a:pt x="762" y="2197"/>
                  </a:lnTo>
                  <a:lnTo>
                    <a:pt x="792" y="2199"/>
                  </a:lnTo>
                  <a:lnTo>
                    <a:pt x="821" y="2201"/>
                  </a:lnTo>
                  <a:lnTo>
                    <a:pt x="851" y="2201"/>
                  </a:lnTo>
                  <a:lnTo>
                    <a:pt x="874" y="2201"/>
                  </a:lnTo>
                  <a:lnTo>
                    <a:pt x="892" y="2203"/>
                  </a:lnTo>
                  <a:lnTo>
                    <a:pt x="904" y="2207"/>
                  </a:lnTo>
                  <a:lnTo>
                    <a:pt x="914" y="2215"/>
                  </a:lnTo>
                  <a:lnTo>
                    <a:pt x="924" y="2224"/>
                  </a:lnTo>
                  <a:lnTo>
                    <a:pt x="935" y="2232"/>
                  </a:lnTo>
                  <a:lnTo>
                    <a:pt x="947" y="2236"/>
                  </a:lnTo>
                  <a:lnTo>
                    <a:pt x="965" y="2238"/>
                  </a:lnTo>
                  <a:lnTo>
                    <a:pt x="985" y="2234"/>
                  </a:lnTo>
                  <a:lnTo>
                    <a:pt x="1002" y="2224"/>
                  </a:lnTo>
                  <a:lnTo>
                    <a:pt x="1024" y="2207"/>
                  </a:lnTo>
                  <a:lnTo>
                    <a:pt x="1048" y="2187"/>
                  </a:lnTo>
                  <a:lnTo>
                    <a:pt x="1073" y="2171"/>
                  </a:lnTo>
                  <a:lnTo>
                    <a:pt x="1103" y="2157"/>
                  </a:lnTo>
                  <a:lnTo>
                    <a:pt x="1134" y="2144"/>
                  </a:lnTo>
                  <a:lnTo>
                    <a:pt x="1164" y="2130"/>
                  </a:lnTo>
                  <a:lnTo>
                    <a:pt x="1199" y="2114"/>
                  </a:lnTo>
                  <a:lnTo>
                    <a:pt x="1241" y="2098"/>
                  </a:lnTo>
                  <a:lnTo>
                    <a:pt x="1282" y="2087"/>
                  </a:lnTo>
                  <a:lnTo>
                    <a:pt x="1325" y="2079"/>
                  </a:lnTo>
                  <a:lnTo>
                    <a:pt x="1345" y="2077"/>
                  </a:lnTo>
                  <a:lnTo>
                    <a:pt x="1357" y="2077"/>
                  </a:lnTo>
                  <a:lnTo>
                    <a:pt x="1363" y="2079"/>
                  </a:lnTo>
                  <a:lnTo>
                    <a:pt x="1367" y="2079"/>
                  </a:lnTo>
                  <a:lnTo>
                    <a:pt x="1371" y="2081"/>
                  </a:lnTo>
                  <a:lnTo>
                    <a:pt x="1378" y="2081"/>
                  </a:lnTo>
                  <a:lnTo>
                    <a:pt x="1392" y="2081"/>
                  </a:lnTo>
                  <a:lnTo>
                    <a:pt x="1418" y="2079"/>
                  </a:lnTo>
                  <a:lnTo>
                    <a:pt x="1463" y="2075"/>
                  </a:lnTo>
                  <a:lnTo>
                    <a:pt x="1498" y="2071"/>
                  </a:lnTo>
                  <a:lnTo>
                    <a:pt x="1526" y="2065"/>
                  </a:lnTo>
                  <a:lnTo>
                    <a:pt x="1548" y="2059"/>
                  </a:lnTo>
                  <a:lnTo>
                    <a:pt x="1561" y="2053"/>
                  </a:lnTo>
                  <a:lnTo>
                    <a:pt x="1571" y="2045"/>
                  </a:lnTo>
                  <a:lnTo>
                    <a:pt x="1577" y="2035"/>
                  </a:lnTo>
                  <a:lnTo>
                    <a:pt x="1581" y="2030"/>
                  </a:lnTo>
                  <a:lnTo>
                    <a:pt x="1589" y="2024"/>
                  </a:lnTo>
                  <a:lnTo>
                    <a:pt x="1603" y="2018"/>
                  </a:lnTo>
                  <a:lnTo>
                    <a:pt x="1622" y="2014"/>
                  </a:lnTo>
                  <a:lnTo>
                    <a:pt x="1640" y="2006"/>
                  </a:lnTo>
                  <a:lnTo>
                    <a:pt x="1656" y="1994"/>
                  </a:lnTo>
                  <a:lnTo>
                    <a:pt x="1668" y="1974"/>
                  </a:lnTo>
                  <a:lnTo>
                    <a:pt x="1674" y="1957"/>
                  </a:lnTo>
                  <a:lnTo>
                    <a:pt x="1680" y="1941"/>
                  </a:lnTo>
                  <a:lnTo>
                    <a:pt x="1685" y="1927"/>
                  </a:lnTo>
                  <a:lnTo>
                    <a:pt x="1697" y="1913"/>
                  </a:lnTo>
                  <a:lnTo>
                    <a:pt x="1715" y="1900"/>
                  </a:lnTo>
                  <a:lnTo>
                    <a:pt x="1737" y="1888"/>
                  </a:lnTo>
                  <a:lnTo>
                    <a:pt x="1752" y="1878"/>
                  </a:lnTo>
                  <a:lnTo>
                    <a:pt x="1764" y="1872"/>
                  </a:lnTo>
                  <a:lnTo>
                    <a:pt x="1772" y="1866"/>
                  </a:lnTo>
                  <a:lnTo>
                    <a:pt x="1780" y="1860"/>
                  </a:lnTo>
                  <a:lnTo>
                    <a:pt x="1790" y="1854"/>
                  </a:lnTo>
                  <a:lnTo>
                    <a:pt x="1804" y="1848"/>
                  </a:lnTo>
                  <a:lnTo>
                    <a:pt x="1817" y="1841"/>
                  </a:lnTo>
                  <a:lnTo>
                    <a:pt x="1831" y="1831"/>
                  </a:lnTo>
                  <a:lnTo>
                    <a:pt x="1837" y="1821"/>
                  </a:lnTo>
                  <a:lnTo>
                    <a:pt x="1837" y="1811"/>
                  </a:lnTo>
                  <a:lnTo>
                    <a:pt x="1825" y="1795"/>
                  </a:lnTo>
                  <a:lnTo>
                    <a:pt x="1809" y="1780"/>
                  </a:lnTo>
                  <a:lnTo>
                    <a:pt x="1794" y="1762"/>
                  </a:lnTo>
                  <a:lnTo>
                    <a:pt x="1780" y="1744"/>
                  </a:lnTo>
                  <a:lnTo>
                    <a:pt x="1772" y="1726"/>
                  </a:lnTo>
                  <a:lnTo>
                    <a:pt x="1772" y="1707"/>
                  </a:lnTo>
                  <a:lnTo>
                    <a:pt x="1772" y="1679"/>
                  </a:lnTo>
                  <a:lnTo>
                    <a:pt x="1776" y="1652"/>
                  </a:lnTo>
                  <a:lnTo>
                    <a:pt x="1782" y="1628"/>
                  </a:lnTo>
                  <a:lnTo>
                    <a:pt x="1790" y="1608"/>
                  </a:lnTo>
                  <a:lnTo>
                    <a:pt x="1806" y="1593"/>
                  </a:lnTo>
                  <a:lnTo>
                    <a:pt x="1823" y="1585"/>
                  </a:lnTo>
                  <a:lnTo>
                    <a:pt x="1843" y="1581"/>
                  </a:lnTo>
                  <a:lnTo>
                    <a:pt x="1863" y="1585"/>
                  </a:lnTo>
                  <a:lnTo>
                    <a:pt x="1884" y="1597"/>
                  </a:lnTo>
                  <a:lnTo>
                    <a:pt x="1910" y="1606"/>
                  </a:lnTo>
                  <a:lnTo>
                    <a:pt x="1937" y="1614"/>
                  </a:lnTo>
                  <a:lnTo>
                    <a:pt x="1963" y="1616"/>
                  </a:lnTo>
                  <a:lnTo>
                    <a:pt x="1985" y="1614"/>
                  </a:lnTo>
                  <a:lnTo>
                    <a:pt x="2002" y="1614"/>
                  </a:lnTo>
                  <a:lnTo>
                    <a:pt x="2020" y="1612"/>
                  </a:lnTo>
                  <a:lnTo>
                    <a:pt x="2034" y="1608"/>
                  </a:lnTo>
                  <a:lnTo>
                    <a:pt x="2046" y="1597"/>
                  </a:lnTo>
                  <a:lnTo>
                    <a:pt x="2058" y="1581"/>
                  </a:lnTo>
                  <a:lnTo>
                    <a:pt x="2071" y="1561"/>
                  </a:lnTo>
                  <a:lnTo>
                    <a:pt x="2085" y="1538"/>
                  </a:lnTo>
                  <a:lnTo>
                    <a:pt x="2101" y="1518"/>
                  </a:lnTo>
                  <a:lnTo>
                    <a:pt x="2117" y="1502"/>
                  </a:lnTo>
                  <a:lnTo>
                    <a:pt x="2130" y="1494"/>
                  </a:lnTo>
                  <a:lnTo>
                    <a:pt x="2146" y="1490"/>
                  </a:lnTo>
                  <a:lnTo>
                    <a:pt x="2166" y="1488"/>
                  </a:lnTo>
                  <a:lnTo>
                    <a:pt x="2189" y="1486"/>
                  </a:lnTo>
                  <a:lnTo>
                    <a:pt x="2213" y="1484"/>
                  </a:lnTo>
                  <a:lnTo>
                    <a:pt x="2231" y="1482"/>
                  </a:lnTo>
                  <a:lnTo>
                    <a:pt x="2243" y="1477"/>
                  </a:lnTo>
                  <a:lnTo>
                    <a:pt x="2254" y="1469"/>
                  </a:lnTo>
                  <a:lnTo>
                    <a:pt x="2268" y="1455"/>
                  </a:lnTo>
                  <a:lnTo>
                    <a:pt x="2284" y="1437"/>
                  </a:lnTo>
                  <a:lnTo>
                    <a:pt x="2298" y="1421"/>
                  </a:lnTo>
                  <a:lnTo>
                    <a:pt x="2308" y="1408"/>
                  </a:lnTo>
                  <a:lnTo>
                    <a:pt x="2311" y="1388"/>
                  </a:lnTo>
                  <a:lnTo>
                    <a:pt x="2315" y="1364"/>
                  </a:lnTo>
                  <a:lnTo>
                    <a:pt x="2321" y="1343"/>
                  </a:lnTo>
                  <a:lnTo>
                    <a:pt x="2331" y="1323"/>
                  </a:lnTo>
                  <a:lnTo>
                    <a:pt x="2351" y="1303"/>
                  </a:lnTo>
                  <a:lnTo>
                    <a:pt x="2374" y="1286"/>
                  </a:lnTo>
                  <a:lnTo>
                    <a:pt x="2402" y="1276"/>
                  </a:lnTo>
                  <a:lnTo>
                    <a:pt x="2416" y="1270"/>
                  </a:lnTo>
                  <a:lnTo>
                    <a:pt x="2426" y="1262"/>
                  </a:lnTo>
                  <a:lnTo>
                    <a:pt x="2433" y="1250"/>
                  </a:lnTo>
                  <a:lnTo>
                    <a:pt x="2443" y="1240"/>
                  </a:lnTo>
                  <a:lnTo>
                    <a:pt x="2455" y="1232"/>
                  </a:lnTo>
                  <a:lnTo>
                    <a:pt x="2469" y="1227"/>
                  </a:lnTo>
                  <a:lnTo>
                    <a:pt x="2487" y="1217"/>
                  </a:lnTo>
                  <a:lnTo>
                    <a:pt x="2510" y="1205"/>
                  </a:lnTo>
                  <a:lnTo>
                    <a:pt x="2534" y="1195"/>
                  </a:lnTo>
                  <a:lnTo>
                    <a:pt x="2559" y="1189"/>
                  </a:lnTo>
                  <a:lnTo>
                    <a:pt x="2583" y="1187"/>
                  </a:lnTo>
                  <a:lnTo>
                    <a:pt x="2607" y="1189"/>
                  </a:lnTo>
                  <a:lnTo>
                    <a:pt x="2628" y="1195"/>
                  </a:lnTo>
                  <a:lnTo>
                    <a:pt x="2652" y="1199"/>
                  </a:lnTo>
                  <a:lnTo>
                    <a:pt x="2670" y="1203"/>
                  </a:lnTo>
                  <a:lnTo>
                    <a:pt x="2685" y="1203"/>
                  </a:lnTo>
                  <a:lnTo>
                    <a:pt x="2697" y="1197"/>
                  </a:lnTo>
                  <a:lnTo>
                    <a:pt x="2707" y="1183"/>
                  </a:lnTo>
                  <a:lnTo>
                    <a:pt x="2713" y="1171"/>
                  </a:lnTo>
                  <a:lnTo>
                    <a:pt x="2713" y="1158"/>
                  </a:lnTo>
                  <a:lnTo>
                    <a:pt x="2707" y="1140"/>
                  </a:lnTo>
                  <a:lnTo>
                    <a:pt x="2695" y="1126"/>
                  </a:lnTo>
                  <a:lnTo>
                    <a:pt x="2682" y="1108"/>
                  </a:lnTo>
                  <a:lnTo>
                    <a:pt x="2662" y="1089"/>
                  </a:lnTo>
                  <a:lnTo>
                    <a:pt x="2644" y="1071"/>
                  </a:lnTo>
                  <a:lnTo>
                    <a:pt x="2626" y="1055"/>
                  </a:lnTo>
                  <a:lnTo>
                    <a:pt x="2611" y="1042"/>
                  </a:lnTo>
                  <a:lnTo>
                    <a:pt x="2575" y="1016"/>
                  </a:lnTo>
                  <a:lnTo>
                    <a:pt x="2538" y="1004"/>
                  </a:lnTo>
                  <a:lnTo>
                    <a:pt x="2524" y="998"/>
                  </a:lnTo>
                  <a:lnTo>
                    <a:pt x="2510" y="990"/>
                  </a:lnTo>
                  <a:lnTo>
                    <a:pt x="2498" y="986"/>
                  </a:lnTo>
                  <a:lnTo>
                    <a:pt x="2485" y="984"/>
                  </a:lnTo>
                  <a:lnTo>
                    <a:pt x="2469" y="990"/>
                  </a:lnTo>
                  <a:lnTo>
                    <a:pt x="2453" y="1006"/>
                  </a:lnTo>
                  <a:lnTo>
                    <a:pt x="2439" y="1024"/>
                  </a:lnTo>
                  <a:lnTo>
                    <a:pt x="2426" y="1040"/>
                  </a:lnTo>
                  <a:lnTo>
                    <a:pt x="2408" y="1051"/>
                  </a:lnTo>
                  <a:lnTo>
                    <a:pt x="2394" y="1053"/>
                  </a:lnTo>
                  <a:lnTo>
                    <a:pt x="2376" y="1049"/>
                  </a:lnTo>
                  <a:lnTo>
                    <a:pt x="2357" y="1044"/>
                  </a:lnTo>
                  <a:lnTo>
                    <a:pt x="2337" y="1036"/>
                  </a:lnTo>
                  <a:lnTo>
                    <a:pt x="2317" y="1032"/>
                  </a:lnTo>
                  <a:lnTo>
                    <a:pt x="2304" y="1034"/>
                  </a:lnTo>
                  <a:lnTo>
                    <a:pt x="2292" y="1042"/>
                  </a:lnTo>
                  <a:lnTo>
                    <a:pt x="2282" y="1053"/>
                  </a:lnTo>
                  <a:lnTo>
                    <a:pt x="2272" y="1067"/>
                  </a:lnTo>
                  <a:lnTo>
                    <a:pt x="2260" y="1079"/>
                  </a:lnTo>
                  <a:lnTo>
                    <a:pt x="2248" y="1087"/>
                  </a:lnTo>
                  <a:lnTo>
                    <a:pt x="2235" y="1087"/>
                  </a:lnTo>
                  <a:lnTo>
                    <a:pt x="2211" y="1075"/>
                  </a:lnTo>
                  <a:lnTo>
                    <a:pt x="2189" y="1061"/>
                  </a:lnTo>
                  <a:lnTo>
                    <a:pt x="2174" y="1044"/>
                  </a:lnTo>
                  <a:lnTo>
                    <a:pt x="2168" y="1024"/>
                  </a:lnTo>
                  <a:lnTo>
                    <a:pt x="2170" y="1010"/>
                  </a:lnTo>
                  <a:lnTo>
                    <a:pt x="2178" y="1002"/>
                  </a:lnTo>
                  <a:lnTo>
                    <a:pt x="2185" y="992"/>
                  </a:lnTo>
                  <a:lnTo>
                    <a:pt x="2193" y="982"/>
                  </a:lnTo>
                  <a:lnTo>
                    <a:pt x="2197" y="965"/>
                  </a:lnTo>
                  <a:lnTo>
                    <a:pt x="2199" y="935"/>
                  </a:lnTo>
                  <a:lnTo>
                    <a:pt x="2201" y="902"/>
                  </a:lnTo>
                  <a:lnTo>
                    <a:pt x="2207" y="868"/>
                  </a:lnTo>
                  <a:lnTo>
                    <a:pt x="2217" y="839"/>
                  </a:lnTo>
                  <a:lnTo>
                    <a:pt x="2229" y="811"/>
                  </a:lnTo>
                  <a:lnTo>
                    <a:pt x="2239" y="782"/>
                  </a:lnTo>
                  <a:lnTo>
                    <a:pt x="2248" y="754"/>
                  </a:lnTo>
                  <a:lnTo>
                    <a:pt x="2254" y="735"/>
                  </a:lnTo>
                  <a:lnTo>
                    <a:pt x="2262" y="721"/>
                  </a:lnTo>
                  <a:lnTo>
                    <a:pt x="2276" y="713"/>
                  </a:lnTo>
                  <a:lnTo>
                    <a:pt x="2296" y="711"/>
                  </a:lnTo>
                  <a:lnTo>
                    <a:pt x="2317" y="713"/>
                  </a:lnTo>
                  <a:lnTo>
                    <a:pt x="2331" y="719"/>
                  </a:lnTo>
                  <a:lnTo>
                    <a:pt x="2349" y="725"/>
                  </a:lnTo>
                  <a:lnTo>
                    <a:pt x="2365" y="733"/>
                  </a:lnTo>
                  <a:lnTo>
                    <a:pt x="2380" y="736"/>
                  </a:lnTo>
                  <a:lnTo>
                    <a:pt x="2394" y="736"/>
                  </a:lnTo>
                  <a:lnTo>
                    <a:pt x="2406" y="729"/>
                  </a:lnTo>
                  <a:lnTo>
                    <a:pt x="2424" y="703"/>
                  </a:lnTo>
                  <a:lnTo>
                    <a:pt x="2443" y="675"/>
                  </a:lnTo>
                  <a:lnTo>
                    <a:pt x="2463" y="650"/>
                  </a:lnTo>
                  <a:lnTo>
                    <a:pt x="2477" y="640"/>
                  </a:lnTo>
                  <a:lnTo>
                    <a:pt x="2493" y="636"/>
                  </a:lnTo>
                  <a:lnTo>
                    <a:pt x="2506" y="634"/>
                  </a:lnTo>
                  <a:lnTo>
                    <a:pt x="2522" y="630"/>
                  </a:lnTo>
                  <a:lnTo>
                    <a:pt x="2534" y="622"/>
                  </a:lnTo>
                  <a:lnTo>
                    <a:pt x="2540" y="611"/>
                  </a:lnTo>
                  <a:lnTo>
                    <a:pt x="2542" y="595"/>
                  </a:lnTo>
                  <a:lnTo>
                    <a:pt x="2538" y="577"/>
                  </a:lnTo>
                  <a:lnTo>
                    <a:pt x="2534" y="561"/>
                  </a:lnTo>
                  <a:lnTo>
                    <a:pt x="2530" y="548"/>
                  </a:lnTo>
                  <a:lnTo>
                    <a:pt x="2532" y="534"/>
                  </a:lnTo>
                  <a:lnTo>
                    <a:pt x="2536" y="518"/>
                  </a:lnTo>
                  <a:lnTo>
                    <a:pt x="2542" y="498"/>
                  </a:lnTo>
                  <a:lnTo>
                    <a:pt x="2550" y="477"/>
                  </a:lnTo>
                  <a:lnTo>
                    <a:pt x="2556" y="459"/>
                  </a:lnTo>
                  <a:lnTo>
                    <a:pt x="2561" y="443"/>
                  </a:lnTo>
                  <a:lnTo>
                    <a:pt x="2567" y="416"/>
                  </a:lnTo>
                  <a:lnTo>
                    <a:pt x="2571" y="386"/>
                  </a:lnTo>
                  <a:lnTo>
                    <a:pt x="2579" y="355"/>
                  </a:lnTo>
                  <a:lnTo>
                    <a:pt x="2585" y="337"/>
                  </a:lnTo>
                  <a:lnTo>
                    <a:pt x="2589" y="327"/>
                  </a:lnTo>
                  <a:lnTo>
                    <a:pt x="2595" y="317"/>
                  </a:lnTo>
                  <a:lnTo>
                    <a:pt x="2603" y="305"/>
                  </a:lnTo>
                  <a:lnTo>
                    <a:pt x="2615" y="294"/>
                  </a:lnTo>
                  <a:lnTo>
                    <a:pt x="2626" y="276"/>
                  </a:lnTo>
                  <a:lnTo>
                    <a:pt x="2632" y="260"/>
                  </a:lnTo>
                  <a:lnTo>
                    <a:pt x="2634" y="246"/>
                  </a:lnTo>
                  <a:lnTo>
                    <a:pt x="2634" y="231"/>
                  </a:lnTo>
                  <a:lnTo>
                    <a:pt x="2632" y="209"/>
                  </a:lnTo>
                  <a:lnTo>
                    <a:pt x="2632" y="185"/>
                  </a:lnTo>
                  <a:lnTo>
                    <a:pt x="2628" y="164"/>
                  </a:lnTo>
                  <a:lnTo>
                    <a:pt x="2622" y="150"/>
                  </a:lnTo>
                  <a:lnTo>
                    <a:pt x="2615" y="146"/>
                  </a:lnTo>
                  <a:lnTo>
                    <a:pt x="2605" y="148"/>
                  </a:lnTo>
                  <a:lnTo>
                    <a:pt x="2593" y="152"/>
                  </a:lnTo>
                  <a:lnTo>
                    <a:pt x="2581" y="156"/>
                  </a:lnTo>
                  <a:lnTo>
                    <a:pt x="2567" y="158"/>
                  </a:lnTo>
                  <a:lnTo>
                    <a:pt x="2556" y="156"/>
                  </a:lnTo>
                  <a:lnTo>
                    <a:pt x="2548" y="148"/>
                  </a:lnTo>
                  <a:lnTo>
                    <a:pt x="2546" y="136"/>
                  </a:lnTo>
                  <a:lnTo>
                    <a:pt x="2548" y="124"/>
                  </a:lnTo>
                  <a:lnTo>
                    <a:pt x="2550" y="116"/>
                  </a:lnTo>
                  <a:lnTo>
                    <a:pt x="2552" y="115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9" name="Freeform 106"/>
            <p:cNvSpPr>
              <a:spLocks/>
            </p:cNvSpPr>
            <p:nvPr/>
          </p:nvSpPr>
          <p:spPr bwMode="gray">
            <a:xfrm>
              <a:off x="2264" y="884"/>
              <a:ext cx="1641" cy="1473"/>
            </a:xfrm>
            <a:custGeom>
              <a:avLst/>
              <a:gdLst>
                <a:gd name="T0" fmla="*/ 651 w 3282"/>
                <a:gd name="T1" fmla="*/ 10 h 2947"/>
                <a:gd name="T2" fmla="*/ 669 w 3282"/>
                <a:gd name="T3" fmla="*/ 0 h 2947"/>
                <a:gd name="T4" fmla="*/ 720 w 3282"/>
                <a:gd name="T5" fmla="*/ 75 h 2947"/>
                <a:gd name="T6" fmla="*/ 808 w 3282"/>
                <a:gd name="T7" fmla="*/ 154 h 2947"/>
                <a:gd name="T8" fmla="*/ 761 w 3282"/>
                <a:gd name="T9" fmla="*/ 265 h 2947"/>
                <a:gd name="T10" fmla="*/ 737 w 3282"/>
                <a:gd name="T11" fmla="*/ 326 h 2947"/>
                <a:gd name="T12" fmla="*/ 793 w 3282"/>
                <a:gd name="T13" fmla="*/ 368 h 2947"/>
                <a:gd name="T14" fmla="*/ 785 w 3282"/>
                <a:gd name="T15" fmla="*/ 441 h 2947"/>
                <a:gd name="T16" fmla="*/ 710 w 3282"/>
                <a:gd name="T17" fmla="*/ 486 h 2947"/>
                <a:gd name="T18" fmla="*/ 693 w 3282"/>
                <a:gd name="T19" fmla="*/ 529 h 2947"/>
                <a:gd name="T20" fmla="*/ 634 w 3282"/>
                <a:gd name="T21" fmla="*/ 485 h 2947"/>
                <a:gd name="T22" fmla="*/ 587 w 3282"/>
                <a:gd name="T23" fmla="*/ 518 h 2947"/>
                <a:gd name="T24" fmla="*/ 530 w 3282"/>
                <a:gd name="T25" fmla="*/ 545 h 2947"/>
                <a:gd name="T26" fmla="*/ 470 w 3282"/>
                <a:gd name="T27" fmla="*/ 631 h 2947"/>
                <a:gd name="T28" fmla="*/ 376 w 3282"/>
                <a:gd name="T29" fmla="*/ 713 h 2947"/>
                <a:gd name="T30" fmla="*/ 309 w 3282"/>
                <a:gd name="T31" fmla="*/ 676 h 2947"/>
                <a:gd name="T32" fmla="*/ 235 w 3282"/>
                <a:gd name="T33" fmla="*/ 736 h 2947"/>
                <a:gd name="T34" fmla="*/ 189 w 3282"/>
                <a:gd name="T35" fmla="*/ 655 h 2947"/>
                <a:gd name="T36" fmla="*/ 88 w 3282"/>
                <a:gd name="T37" fmla="*/ 617 h 2947"/>
                <a:gd name="T38" fmla="*/ 9 w 3282"/>
                <a:gd name="T39" fmla="*/ 583 h 2947"/>
                <a:gd name="T40" fmla="*/ 20 w 3282"/>
                <a:gd name="T41" fmla="*/ 515 h 2947"/>
                <a:gd name="T42" fmla="*/ 70 w 3282"/>
                <a:gd name="T43" fmla="*/ 522 h 2947"/>
                <a:gd name="T44" fmla="*/ 103 w 3282"/>
                <a:gd name="T45" fmla="*/ 518 h 2947"/>
                <a:gd name="T46" fmla="*/ 144 w 3282"/>
                <a:gd name="T47" fmla="*/ 526 h 2947"/>
                <a:gd name="T48" fmla="*/ 178 w 3282"/>
                <a:gd name="T49" fmla="*/ 545 h 2947"/>
                <a:gd name="T50" fmla="*/ 223 w 3282"/>
                <a:gd name="T51" fmla="*/ 550 h 2947"/>
                <a:gd name="T52" fmla="*/ 246 w 3282"/>
                <a:gd name="T53" fmla="*/ 558 h 2947"/>
                <a:gd name="T54" fmla="*/ 291 w 3282"/>
                <a:gd name="T55" fmla="*/ 532 h 2947"/>
                <a:gd name="T56" fmla="*/ 341 w 3282"/>
                <a:gd name="T57" fmla="*/ 519 h 2947"/>
                <a:gd name="T58" fmla="*/ 375 w 3282"/>
                <a:gd name="T59" fmla="*/ 517 h 2947"/>
                <a:gd name="T60" fmla="*/ 398 w 3282"/>
                <a:gd name="T61" fmla="*/ 506 h 2947"/>
                <a:gd name="T62" fmla="*/ 420 w 3282"/>
                <a:gd name="T63" fmla="*/ 485 h 2947"/>
                <a:gd name="T64" fmla="*/ 443 w 3282"/>
                <a:gd name="T65" fmla="*/ 466 h 2947"/>
                <a:gd name="T66" fmla="*/ 459 w 3282"/>
                <a:gd name="T67" fmla="*/ 452 h 2947"/>
                <a:gd name="T68" fmla="*/ 443 w 3282"/>
                <a:gd name="T69" fmla="*/ 419 h 2947"/>
                <a:gd name="T70" fmla="*/ 466 w 3282"/>
                <a:gd name="T71" fmla="*/ 396 h 2947"/>
                <a:gd name="T72" fmla="*/ 505 w 3282"/>
                <a:gd name="T73" fmla="*/ 403 h 2947"/>
                <a:gd name="T74" fmla="*/ 530 w 3282"/>
                <a:gd name="T75" fmla="*/ 375 h 2947"/>
                <a:gd name="T76" fmla="*/ 561 w 3282"/>
                <a:gd name="T77" fmla="*/ 369 h 2947"/>
                <a:gd name="T78" fmla="*/ 579 w 3282"/>
                <a:gd name="T79" fmla="*/ 341 h 2947"/>
                <a:gd name="T80" fmla="*/ 607 w 3282"/>
                <a:gd name="T81" fmla="*/ 315 h 2947"/>
                <a:gd name="T82" fmla="*/ 634 w 3282"/>
                <a:gd name="T83" fmla="*/ 298 h 2947"/>
                <a:gd name="T84" fmla="*/ 672 w 3282"/>
                <a:gd name="T85" fmla="*/ 300 h 2947"/>
                <a:gd name="T86" fmla="*/ 671 w 3282"/>
                <a:gd name="T87" fmla="*/ 277 h 2947"/>
                <a:gd name="T88" fmla="*/ 631 w 3282"/>
                <a:gd name="T89" fmla="*/ 249 h 2947"/>
                <a:gd name="T90" fmla="*/ 607 w 3282"/>
                <a:gd name="T91" fmla="*/ 260 h 2947"/>
                <a:gd name="T92" fmla="*/ 576 w 3282"/>
                <a:gd name="T93" fmla="*/ 258 h 2947"/>
                <a:gd name="T94" fmla="*/ 553 w 3282"/>
                <a:gd name="T95" fmla="*/ 268 h 2947"/>
                <a:gd name="T96" fmla="*/ 549 w 3282"/>
                <a:gd name="T97" fmla="*/ 245 h 2947"/>
                <a:gd name="T98" fmla="*/ 560 w 3282"/>
                <a:gd name="T99" fmla="*/ 195 h 2947"/>
                <a:gd name="T100" fmla="*/ 583 w 3282"/>
                <a:gd name="T101" fmla="*/ 179 h 2947"/>
                <a:gd name="T102" fmla="*/ 611 w 3282"/>
                <a:gd name="T103" fmla="*/ 168 h 2947"/>
                <a:gd name="T104" fmla="*/ 635 w 3282"/>
                <a:gd name="T105" fmla="*/ 152 h 2947"/>
                <a:gd name="T106" fmla="*/ 636 w 3282"/>
                <a:gd name="T107" fmla="*/ 124 h 2947"/>
                <a:gd name="T108" fmla="*/ 647 w 3282"/>
                <a:gd name="T109" fmla="*/ 84 h 2947"/>
                <a:gd name="T110" fmla="*/ 659 w 3282"/>
                <a:gd name="T111" fmla="*/ 61 h 2947"/>
                <a:gd name="T112" fmla="*/ 652 w 3282"/>
                <a:gd name="T113" fmla="*/ 37 h 2947"/>
                <a:gd name="T114" fmla="*/ 637 w 3282"/>
                <a:gd name="T115" fmla="*/ 31 h 2947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3282"/>
                <a:gd name="T175" fmla="*/ 0 h 2947"/>
                <a:gd name="T176" fmla="*/ 3282 w 3282"/>
                <a:gd name="T177" fmla="*/ 2947 h 2947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3282" h="2947">
                  <a:moveTo>
                    <a:pt x="2552" y="115"/>
                  </a:moveTo>
                  <a:lnTo>
                    <a:pt x="2554" y="111"/>
                  </a:lnTo>
                  <a:lnTo>
                    <a:pt x="2559" y="101"/>
                  </a:lnTo>
                  <a:lnTo>
                    <a:pt x="2569" y="87"/>
                  </a:lnTo>
                  <a:lnTo>
                    <a:pt x="2579" y="73"/>
                  </a:lnTo>
                  <a:lnTo>
                    <a:pt x="2589" y="55"/>
                  </a:lnTo>
                  <a:lnTo>
                    <a:pt x="2601" y="42"/>
                  </a:lnTo>
                  <a:lnTo>
                    <a:pt x="2609" y="28"/>
                  </a:lnTo>
                  <a:lnTo>
                    <a:pt x="2617" y="20"/>
                  </a:lnTo>
                  <a:lnTo>
                    <a:pt x="2628" y="12"/>
                  </a:lnTo>
                  <a:lnTo>
                    <a:pt x="2642" y="6"/>
                  </a:lnTo>
                  <a:lnTo>
                    <a:pt x="2658" y="2"/>
                  </a:lnTo>
                  <a:lnTo>
                    <a:pt x="2670" y="0"/>
                  </a:lnTo>
                  <a:lnTo>
                    <a:pt x="2676" y="0"/>
                  </a:lnTo>
                  <a:lnTo>
                    <a:pt x="2715" y="50"/>
                  </a:lnTo>
                  <a:lnTo>
                    <a:pt x="2670" y="132"/>
                  </a:lnTo>
                  <a:lnTo>
                    <a:pt x="2758" y="183"/>
                  </a:lnTo>
                  <a:lnTo>
                    <a:pt x="2782" y="142"/>
                  </a:lnTo>
                  <a:lnTo>
                    <a:pt x="2849" y="164"/>
                  </a:lnTo>
                  <a:lnTo>
                    <a:pt x="2853" y="231"/>
                  </a:lnTo>
                  <a:lnTo>
                    <a:pt x="2880" y="303"/>
                  </a:lnTo>
                  <a:lnTo>
                    <a:pt x="2983" y="303"/>
                  </a:lnTo>
                  <a:lnTo>
                    <a:pt x="3091" y="268"/>
                  </a:lnTo>
                  <a:lnTo>
                    <a:pt x="3138" y="207"/>
                  </a:lnTo>
                  <a:lnTo>
                    <a:pt x="3250" y="286"/>
                  </a:lnTo>
                  <a:lnTo>
                    <a:pt x="3231" y="386"/>
                  </a:lnTo>
                  <a:lnTo>
                    <a:pt x="3201" y="500"/>
                  </a:lnTo>
                  <a:lnTo>
                    <a:pt x="3231" y="616"/>
                  </a:lnTo>
                  <a:lnTo>
                    <a:pt x="3199" y="632"/>
                  </a:lnTo>
                  <a:lnTo>
                    <a:pt x="3191" y="701"/>
                  </a:lnTo>
                  <a:lnTo>
                    <a:pt x="3140" y="756"/>
                  </a:lnTo>
                  <a:lnTo>
                    <a:pt x="3085" y="866"/>
                  </a:lnTo>
                  <a:lnTo>
                    <a:pt x="3002" y="957"/>
                  </a:lnTo>
                  <a:lnTo>
                    <a:pt x="2987" y="1004"/>
                  </a:lnTo>
                  <a:lnTo>
                    <a:pt x="3042" y="1063"/>
                  </a:lnTo>
                  <a:lnTo>
                    <a:pt x="3083" y="1120"/>
                  </a:lnTo>
                  <a:lnTo>
                    <a:pt x="3071" y="1201"/>
                  </a:lnTo>
                  <a:lnTo>
                    <a:pt x="3079" y="1266"/>
                  </a:lnTo>
                  <a:lnTo>
                    <a:pt x="3030" y="1244"/>
                  </a:lnTo>
                  <a:lnTo>
                    <a:pt x="3014" y="1264"/>
                  </a:lnTo>
                  <a:lnTo>
                    <a:pt x="2971" y="1250"/>
                  </a:lnTo>
                  <a:lnTo>
                    <a:pt x="2947" y="1305"/>
                  </a:lnTo>
                  <a:lnTo>
                    <a:pt x="2989" y="1313"/>
                  </a:lnTo>
                  <a:lnTo>
                    <a:pt x="3030" y="1368"/>
                  </a:lnTo>
                  <a:lnTo>
                    <a:pt x="3024" y="1451"/>
                  </a:lnTo>
                  <a:lnTo>
                    <a:pt x="3059" y="1500"/>
                  </a:lnTo>
                  <a:lnTo>
                    <a:pt x="3061" y="1530"/>
                  </a:lnTo>
                  <a:lnTo>
                    <a:pt x="3091" y="1536"/>
                  </a:lnTo>
                  <a:lnTo>
                    <a:pt x="3170" y="1475"/>
                  </a:lnTo>
                  <a:lnTo>
                    <a:pt x="3209" y="1541"/>
                  </a:lnTo>
                  <a:lnTo>
                    <a:pt x="3244" y="1608"/>
                  </a:lnTo>
                  <a:lnTo>
                    <a:pt x="3282" y="1630"/>
                  </a:lnTo>
                  <a:lnTo>
                    <a:pt x="3282" y="1677"/>
                  </a:lnTo>
                  <a:lnTo>
                    <a:pt x="3239" y="1728"/>
                  </a:lnTo>
                  <a:lnTo>
                    <a:pt x="3189" y="1776"/>
                  </a:lnTo>
                  <a:lnTo>
                    <a:pt x="3138" y="1766"/>
                  </a:lnTo>
                  <a:lnTo>
                    <a:pt x="3134" y="1803"/>
                  </a:lnTo>
                  <a:lnTo>
                    <a:pt x="3101" y="1819"/>
                  </a:lnTo>
                  <a:lnTo>
                    <a:pt x="3032" y="1839"/>
                  </a:lnTo>
                  <a:lnTo>
                    <a:pt x="2981" y="1898"/>
                  </a:lnTo>
                  <a:lnTo>
                    <a:pt x="2928" y="1941"/>
                  </a:lnTo>
                  <a:lnTo>
                    <a:pt x="2884" y="2012"/>
                  </a:lnTo>
                  <a:lnTo>
                    <a:pt x="2839" y="1947"/>
                  </a:lnTo>
                  <a:lnTo>
                    <a:pt x="2798" y="1917"/>
                  </a:lnTo>
                  <a:lnTo>
                    <a:pt x="2768" y="1945"/>
                  </a:lnTo>
                  <a:lnTo>
                    <a:pt x="2788" y="1967"/>
                  </a:lnTo>
                  <a:lnTo>
                    <a:pt x="2788" y="2032"/>
                  </a:lnTo>
                  <a:lnTo>
                    <a:pt x="2811" y="2087"/>
                  </a:lnTo>
                  <a:lnTo>
                    <a:pt x="2778" y="2140"/>
                  </a:lnTo>
                  <a:lnTo>
                    <a:pt x="2770" y="2118"/>
                  </a:lnTo>
                  <a:lnTo>
                    <a:pt x="2703" y="2116"/>
                  </a:lnTo>
                  <a:lnTo>
                    <a:pt x="2656" y="2073"/>
                  </a:lnTo>
                  <a:lnTo>
                    <a:pt x="2640" y="2012"/>
                  </a:lnTo>
                  <a:lnTo>
                    <a:pt x="2607" y="1971"/>
                  </a:lnTo>
                  <a:lnTo>
                    <a:pt x="2581" y="1925"/>
                  </a:lnTo>
                  <a:lnTo>
                    <a:pt x="2556" y="1911"/>
                  </a:lnTo>
                  <a:lnTo>
                    <a:pt x="2536" y="1941"/>
                  </a:lnTo>
                  <a:lnTo>
                    <a:pt x="2506" y="1943"/>
                  </a:lnTo>
                  <a:lnTo>
                    <a:pt x="2469" y="1967"/>
                  </a:lnTo>
                  <a:lnTo>
                    <a:pt x="2479" y="2035"/>
                  </a:lnTo>
                  <a:lnTo>
                    <a:pt x="2441" y="2049"/>
                  </a:lnTo>
                  <a:lnTo>
                    <a:pt x="2414" y="2039"/>
                  </a:lnTo>
                  <a:lnTo>
                    <a:pt x="2386" y="2075"/>
                  </a:lnTo>
                  <a:lnTo>
                    <a:pt x="2347" y="2073"/>
                  </a:lnTo>
                  <a:lnTo>
                    <a:pt x="2296" y="2128"/>
                  </a:lnTo>
                  <a:lnTo>
                    <a:pt x="2248" y="2132"/>
                  </a:lnTo>
                  <a:lnTo>
                    <a:pt x="2231" y="2055"/>
                  </a:lnTo>
                  <a:lnTo>
                    <a:pt x="2183" y="2051"/>
                  </a:lnTo>
                  <a:lnTo>
                    <a:pt x="2158" y="2093"/>
                  </a:lnTo>
                  <a:lnTo>
                    <a:pt x="2152" y="2142"/>
                  </a:lnTo>
                  <a:lnTo>
                    <a:pt x="2120" y="2181"/>
                  </a:lnTo>
                  <a:lnTo>
                    <a:pt x="2132" y="2222"/>
                  </a:lnTo>
                  <a:lnTo>
                    <a:pt x="2117" y="2246"/>
                  </a:lnTo>
                  <a:lnTo>
                    <a:pt x="2185" y="2333"/>
                  </a:lnTo>
                  <a:lnTo>
                    <a:pt x="2075" y="2376"/>
                  </a:lnTo>
                  <a:lnTo>
                    <a:pt x="2014" y="2376"/>
                  </a:lnTo>
                  <a:lnTo>
                    <a:pt x="1928" y="2407"/>
                  </a:lnTo>
                  <a:lnTo>
                    <a:pt x="1880" y="2526"/>
                  </a:lnTo>
                  <a:lnTo>
                    <a:pt x="1802" y="2555"/>
                  </a:lnTo>
                  <a:lnTo>
                    <a:pt x="1766" y="2539"/>
                  </a:lnTo>
                  <a:lnTo>
                    <a:pt x="1731" y="2598"/>
                  </a:lnTo>
                  <a:lnTo>
                    <a:pt x="1674" y="2579"/>
                  </a:lnTo>
                  <a:lnTo>
                    <a:pt x="1621" y="2638"/>
                  </a:lnTo>
                  <a:lnTo>
                    <a:pt x="1601" y="2718"/>
                  </a:lnTo>
                  <a:lnTo>
                    <a:pt x="1502" y="2852"/>
                  </a:lnTo>
                  <a:lnTo>
                    <a:pt x="1459" y="2888"/>
                  </a:lnTo>
                  <a:lnTo>
                    <a:pt x="1430" y="2860"/>
                  </a:lnTo>
                  <a:lnTo>
                    <a:pt x="1339" y="2876"/>
                  </a:lnTo>
                  <a:lnTo>
                    <a:pt x="1298" y="2823"/>
                  </a:lnTo>
                  <a:lnTo>
                    <a:pt x="1239" y="2821"/>
                  </a:lnTo>
                  <a:lnTo>
                    <a:pt x="1195" y="2781"/>
                  </a:lnTo>
                  <a:lnTo>
                    <a:pt x="1233" y="2707"/>
                  </a:lnTo>
                  <a:lnTo>
                    <a:pt x="1248" y="2659"/>
                  </a:lnTo>
                  <a:lnTo>
                    <a:pt x="1215" y="2612"/>
                  </a:lnTo>
                  <a:lnTo>
                    <a:pt x="1150" y="2630"/>
                  </a:lnTo>
                  <a:lnTo>
                    <a:pt x="1115" y="2709"/>
                  </a:lnTo>
                  <a:lnTo>
                    <a:pt x="1101" y="2846"/>
                  </a:lnTo>
                  <a:lnTo>
                    <a:pt x="1052" y="2901"/>
                  </a:lnTo>
                  <a:lnTo>
                    <a:pt x="939" y="2947"/>
                  </a:lnTo>
                  <a:lnTo>
                    <a:pt x="869" y="2941"/>
                  </a:lnTo>
                  <a:lnTo>
                    <a:pt x="810" y="2886"/>
                  </a:lnTo>
                  <a:lnTo>
                    <a:pt x="817" y="2795"/>
                  </a:lnTo>
                  <a:lnTo>
                    <a:pt x="874" y="2764"/>
                  </a:lnTo>
                  <a:lnTo>
                    <a:pt x="874" y="2657"/>
                  </a:lnTo>
                  <a:lnTo>
                    <a:pt x="829" y="2618"/>
                  </a:lnTo>
                  <a:lnTo>
                    <a:pt x="754" y="2620"/>
                  </a:lnTo>
                  <a:lnTo>
                    <a:pt x="658" y="2714"/>
                  </a:lnTo>
                  <a:lnTo>
                    <a:pt x="524" y="2714"/>
                  </a:lnTo>
                  <a:lnTo>
                    <a:pt x="441" y="2671"/>
                  </a:lnTo>
                  <a:lnTo>
                    <a:pt x="445" y="2610"/>
                  </a:lnTo>
                  <a:lnTo>
                    <a:pt x="378" y="2606"/>
                  </a:lnTo>
                  <a:lnTo>
                    <a:pt x="302" y="2539"/>
                  </a:lnTo>
                  <a:lnTo>
                    <a:pt x="351" y="2470"/>
                  </a:lnTo>
                  <a:lnTo>
                    <a:pt x="396" y="2457"/>
                  </a:lnTo>
                  <a:lnTo>
                    <a:pt x="376" y="2390"/>
                  </a:lnTo>
                  <a:lnTo>
                    <a:pt x="296" y="2362"/>
                  </a:lnTo>
                  <a:lnTo>
                    <a:pt x="203" y="2374"/>
                  </a:lnTo>
                  <a:lnTo>
                    <a:pt x="156" y="2429"/>
                  </a:lnTo>
                  <a:lnTo>
                    <a:pt x="111" y="2423"/>
                  </a:lnTo>
                  <a:lnTo>
                    <a:pt x="34" y="2333"/>
                  </a:lnTo>
                  <a:lnTo>
                    <a:pt x="0" y="2236"/>
                  </a:lnTo>
                  <a:lnTo>
                    <a:pt x="18" y="2179"/>
                  </a:lnTo>
                  <a:lnTo>
                    <a:pt x="10" y="2055"/>
                  </a:lnTo>
                  <a:lnTo>
                    <a:pt x="14" y="2057"/>
                  </a:lnTo>
                  <a:lnTo>
                    <a:pt x="30" y="2057"/>
                  </a:lnTo>
                  <a:lnTo>
                    <a:pt x="52" y="2059"/>
                  </a:lnTo>
                  <a:lnTo>
                    <a:pt x="79" y="2063"/>
                  </a:lnTo>
                  <a:lnTo>
                    <a:pt x="109" y="2065"/>
                  </a:lnTo>
                  <a:lnTo>
                    <a:pt x="138" y="2069"/>
                  </a:lnTo>
                  <a:lnTo>
                    <a:pt x="166" y="2073"/>
                  </a:lnTo>
                  <a:lnTo>
                    <a:pt x="189" y="2077"/>
                  </a:lnTo>
                  <a:lnTo>
                    <a:pt x="207" y="2081"/>
                  </a:lnTo>
                  <a:lnTo>
                    <a:pt x="243" y="2089"/>
                  </a:lnTo>
                  <a:lnTo>
                    <a:pt x="278" y="2089"/>
                  </a:lnTo>
                  <a:lnTo>
                    <a:pt x="308" y="2081"/>
                  </a:lnTo>
                  <a:lnTo>
                    <a:pt x="323" y="2075"/>
                  </a:lnTo>
                  <a:lnTo>
                    <a:pt x="337" y="2069"/>
                  </a:lnTo>
                  <a:lnTo>
                    <a:pt x="351" y="2067"/>
                  </a:lnTo>
                  <a:lnTo>
                    <a:pt x="367" y="2065"/>
                  </a:lnTo>
                  <a:lnTo>
                    <a:pt x="386" y="2069"/>
                  </a:lnTo>
                  <a:lnTo>
                    <a:pt x="412" y="2075"/>
                  </a:lnTo>
                  <a:lnTo>
                    <a:pt x="441" y="2079"/>
                  </a:lnTo>
                  <a:lnTo>
                    <a:pt x="473" y="2083"/>
                  </a:lnTo>
                  <a:lnTo>
                    <a:pt x="498" y="2087"/>
                  </a:lnTo>
                  <a:lnTo>
                    <a:pt x="518" y="2087"/>
                  </a:lnTo>
                  <a:lnTo>
                    <a:pt x="542" y="2089"/>
                  </a:lnTo>
                  <a:lnTo>
                    <a:pt x="560" y="2095"/>
                  </a:lnTo>
                  <a:lnTo>
                    <a:pt x="575" y="2104"/>
                  </a:lnTo>
                  <a:lnTo>
                    <a:pt x="589" y="2118"/>
                  </a:lnTo>
                  <a:lnTo>
                    <a:pt x="607" y="2134"/>
                  </a:lnTo>
                  <a:lnTo>
                    <a:pt x="626" y="2148"/>
                  </a:lnTo>
                  <a:lnTo>
                    <a:pt x="646" y="2156"/>
                  </a:lnTo>
                  <a:lnTo>
                    <a:pt x="666" y="2163"/>
                  </a:lnTo>
                  <a:lnTo>
                    <a:pt x="685" y="2173"/>
                  </a:lnTo>
                  <a:lnTo>
                    <a:pt x="709" y="2183"/>
                  </a:lnTo>
                  <a:lnTo>
                    <a:pt x="739" y="2193"/>
                  </a:lnTo>
                  <a:lnTo>
                    <a:pt x="762" y="2197"/>
                  </a:lnTo>
                  <a:lnTo>
                    <a:pt x="792" y="2199"/>
                  </a:lnTo>
                  <a:lnTo>
                    <a:pt x="821" y="2201"/>
                  </a:lnTo>
                  <a:lnTo>
                    <a:pt x="851" y="2201"/>
                  </a:lnTo>
                  <a:lnTo>
                    <a:pt x="874" y="2201"/>
                  </a:lnTo>
                  <a:lnTo>
                    <a:pt x="892" y="2203"/>
                  </a:lnTo>
                  <a:lnTo>
                    <a:pt x="904" y="2207"/>
                  </a:lnTo>
                  <a:lnTo>
                    <a:pt x="914" y="2215"/>
                  </a:lnTo>
                  <a:lnTo>
                    <a:pt x="924" y="2224"/>
                  </a:lnTo>
                  <a:lnTo>
                    <a:pt x="935" y="2232"/>
                  </a:lnTo>
                  <a:lnTo>
                    <a:pt x="947" y="2236"/>
                  </a:lnTo>
                  <a:lnTo>
                    <a:pt x="965" y="2238"/>
                  </a:lnTo>
                  <a:lnTo>
                    <a:pt x="985" y="2234"/>
                  </a:lnTo>
                  <a:lnTo>
                    <a:pt x="1002" y="2224"/>
                  </a:lnTo>
                  <a:lnTo>
                    <a:pt x="1024" y="2207"/>
                  </a:lnTo>
                  <a:lnTo>
                    <a:pt x="1048" y="2187"/>
                  </a:lnTo>
                  <a:lnTo>
                    <a:pt x="1073" y="2171"/>
                  </a:lnTo>
                  <a:lnTo>
                    <a:pt x="1103" y="2157"/>
                  </a:lnTo>
                  <a:lnTo>
                    <a:pt x="1134" y="2144"/>
                  </a:lnTo>
                  <a:lnTo>
                    <a:pt x="1164" y="2130"/>
                  </a:lnTo>
                  <a:lnTo>
                    <a:pt x="1199" y="2114"/>
                  </a:lnTo>
                  <a:lnTo>
                    <a:pt x="1241" y="2098"/>
                  </a:lnTo>
                  <a:lnTo>
                    <a:pt x="1282" y="2087"/>
                  </a:lnTo>
                  <a:lnTo>
                    <a:pt x="1325" y="2079"/>
                  </a:lnTo>
                  <a:lnTo>
                    <a:pt x="1345" y="2077"/>
                  </a:lnTo>
                  <a:lnTo>
                    <a:pt x="1357" y="2077"/>
                  </a:lnTo>
                  <a:lnTo>
                    <a:pt x="1363" y="2079"/>
                  </a:lnTo>
                  <a:lnTo>
                    <a:pt x="1367" y="2079"/>
                  </a:lnTo>
                  <a:lnTo>
                    <a:pt x="1371" y="2081"/>
                  </a:lnTo>
                  <a:lnTo>
                    <a:pt x="1378" y="2081"/>
                  </a:lnTo>
                  <a:lnTo>
                    <a:pt x="1392" y="2081"/>
                  </a:lnTo>
                  <a:lnTo>
                    <a:pt x="1418" y="2079"/>
                  </a:lnTo>
                  <a:lnTo>
                    <a:pt x="1463" y="2075"/>
                  </a:lnTo>
                  <a:lnTo>
                    <a:pt x="1498" y="2071"/>
                  </a:lnTo>
                  <a:lnTo>
                    <a:pt x="1526" y="2065"/>
                  </a:lnTo>
                  <a:lnTo>
                    <a:pt x="1548" y="2059"/>
                  </a:lnTo>
                  <a:lnTo>
                    <a:pt x="1561" y="2053"/>
                  </a:lnTo>
                  <a:lnTo>
                    <a:pt x="1571" y="2045"/>
                  </a:lnTo>
                  <a:lnTo>
                    <a:pt x="1577" y="2035"/>
                  </a:lnTo>
                  <a:lnTo>
                    <a:pt x="1581" y="2030"/>
                  </a:lnTo>
                  <a:lnTo>
                    <a:pt x="1589" y="2024"/>
                  </a:lnTo>
                  <a:lnTo>
                    <a:pt x="1603" y="2018"/>
                  </a:lnTo>
                  <a:lnTo>
                    <a:pt x="1622" y="2014"/>
                  </a:lnTo>
                  <a:lnTo>
                    <a:pt x="1640" y="2006"/>
                  </a:lnTo>
                  <a:lnTo>
                    <a:pt x="1656" y="1994"/>
                  </a:lnTo>
                  <a:lnTo>
                    <a:pt x="1668" y="1974"/>
                  </a:lnTo>
                  <a:lnTo>
                    <a:pt x="1674" y="1957"/>
                  </a:lnTo>
                  <a:lnTo>
                    <a:pt x="1680" y="1941"/>
                  </a:lnTo>
                  <a:lnTo>
                    <a:pt x="1685" y="1927"/>
                  </a:lnTo>
                  <a:lnTo>
                    <a:pt x="1697" y="1913"/>
                  </a:lnTo>
                  <a:lnTo>
                    <a:pt x="1715" y="1900"/>
                  </a:lnTo>
                  <a:lnTo>
                    <a:pt x="1737" y="1888"/>
                  </a:lnTo>
                  <a:lnTo>
                    <a:pt x="1752" y="1878"/>
                  </a:lnTo>
                  <a:lnTo>
                    <a:pt x="1764" y="1872"/>
                  </a:lnTo>
                  <a:lnTo>
                    <a:pt x="1772" y="1866"/>
                  </a:lnTo>
                  <a:lnTo>
                    <a:pt x="1780" y="1860"/>
                  </a:lnTo>
                  <a:lnTo>
                    <a:pt x="1790" y="1854"/>
                  </a:lnTo>
                  <a:lnTo>
                    <a:pt x="1804" y="1848"/>
                  </a:lnTo>
                  <a:lnTo>
                    <a:pt x="1817" y="1841"/>
                  </a:lnTo>
                  <a:lnTo>
                    <a:pt x="1831" y="1831"/>
                  </a:lnTo>
                  <a:lnTo>
                    <a:pt x="1837" y="1821"/>
                  </a:lnTo>
                  <a:lnTo>
                    <a:pt x="1837" y="1811"/>
                  </a:lnTo>
                  <a:lnTo>
                    <a:pt x="1825" y="1795"/>
                  </a:lnTo>
                  <a:lnTo>
                    <a:pt x="1809" y="1780"/>
                  </a:lnTo>
                  <a:lnTo>
                    <a:pt x="1794" y="1762"/>
                  </a:lnTo>
                  <a:lnTo>
                    <a:pt x="1780" y="1744"/>
                  </a:lnTo>
                  <a:lnTo>
                    <a:pt x="1772" y="1726"/>
                  </a:lnTo>
                  <a:lnTo>
                    <a:pt x="1772" y="1707"/>
                  </a:lnTo>
                  <a:lnTo>
                    <a:pt x="1772" y="1679"/>
                  </a:lnTo>
                  <a:lnTo>
                    <a:pt x="1776" y="1652"/>
                  </a:lnTo>
                  <a:lnTo>
                    <a:pt x="1782" y="1628"/>
                  </a:lnTo>
                  <a:lnTo>
                    <a:pt x="1790" y="1608"/>
                  </a:lnTo>
                  <a:lnTo>
                    <a:pt x="1806" y="1593"/>
                  </a:lnTo>
                  <a:lnTo>
                    <a:pt x="1823" y="1585"/>
                  </a:lnTo>
                  <a:lnTo>
                    <a:pt x="1843" y="1581"/>
                  </a:lnTo>
                  <a:lnTo>
                    <a:pt x="1863" y="1585"/>
                  </a:lnTo>
                  <a:lnTo>
                    <a:pt x="1884" y="1597"/>
                  </a:lnTo>
                  <a:lnTo>
                    <a:pt x="1910" y="1606"/>
                  </a:lnTo>
                  <a:lnTo>
                    <a:pt x="1937" y="1614"/>
                  </a:lnTo>
                  <a:lnTo>
                    <a:pt x="1963" y="1616"/>
                  </a:lnTo>
                  <a:lnTo>
                    <a:pt x="1985" y="1614"/>
                  </a:lnTo>
                  <a:lnTo>
                    <a:pt x="2002" y="1614"/>
                  </a:lnTo>
                  <a:lnTo>
                    <a:pt x="2020" y="1612"/>
                  </a:lnTo>
                  <a:lnTo>
                    <a:pt x="2034" y="1608"/>
                  </a:lnTo>
                  <a:lnTo>
                    <a:pt x="2046" y="1597"/>
                  </a:lnTo>
                  <a:lnTo>
                    <a:pt x="2058" y="1581"/>
                  </a:lnTo>
                  <a:lnTo>
                    <a:pt x="2071" y="1561"/>
                  </a:lnTo>
                  <a:lnTo>
                    <a:pt x="2085" y="1538"/>
                  </a:lnTo>
                  <a:lnTo>
                    <a:pt x="2101" y="1518"/>
                  </a:lnTo>
                  <a:lnTo>
                    <a:pt x="2117" y="1502"/>
                  </a:lnTo>
                  <a:lnTo>
                    <a:pt x="2130" y="1494"/>
                  </a:lnTo>
                  <a:lnTo>
                    <a:pt x="2146" y="1490"/>
                  </a:lnTo>
                  <a:lnTo>
                    <a:pt x="2166" y="1488"/>
                  </a:lnTo>
                  <a:lnTo>
                    <a:pt x="2189" y="1486"/>
                  </a:lnTo>
                  <a:lnTo>
                    <a:pt x="2213" y="1484"/>
                  </a:lnTo>
                  <a:lnTo>
                    <a:pt x="2231" y="1482"/>
                  </a:lnTo>
                  <a:lnTo>
                    <a:pt x="2243" y="1477"/>
                  </a:lnTo>
                  <a:lnTo>
                    <a:pt x="2254" y="1469"/>
                  </a:lnTo>
                  <a:lnTo>
                    <a:pt x="2268" y="1455"/>
                  </a:lnTo>
                  <a:lnTo>
                    <a:pt x="2284" y="1437"/>
                  </a:lnTo>
                  <a:lnTo>
                    <a:pt x="2298" y="1421"/>
                  </a:lnTo>
                  <a:lnTo>
                    <a:pt x="2308" y="1408"/>
                  </a:lnTo>
                  <a:lnTo>
                    <a:pt x="2311" y="1388"/>
                  </a:lnTo>
                  <a:lnTo>
                    <a:pt x="2315" y="1364"/>
                  </a:lnTo>
                  <a:lnTo>
                    <a:pt x="2321" y="1343"/>
                  </a:lnTo>
                  <a:lnTo>
                    <a:pt x="2331" y="1323"/>
                  </a:lnTo>
                  <a:lnTo>
                    <a:pt x="2351" y="1303"/>
                  </a:lnTo>
                  <a:lnTo>
                    <a:pt x="2374" y="1286"/>
                  </a:lnTo>
                  <a:lnTo>
                    <a:pt x="2402" y="1276"/>
                  </a:lnTo>
                  <a:lnTo>
                    <a:pt x="2416" y="1270"/>
                  </a:lnTo>
                  <a:lnTo>
                    <a:pt x="2426" y="1262"/>
                  </a:lnTo>
                  <a:lnTo>
                    <a:pt x="2433" y="1250"/>
                  </a:lnTo>
                  <a:lnTo>
                    <a:pt x="2443" y="1240"/>
                  </a:lnTo>
                  <a:lnTo>
                    <a:pt x="2455" y="1232"/>
                  </a:lnTo>
                  <a:lnTo>
                    <a:pt x="2469" y="1227"/>
                  </a:lnTo>
                  <a:lnTo>
                    <a:pt x="2487" y="1217"/>
                  </a:lnTo>
                  <a:lnTo>
                    <a:pt x="2510" y="1205"/>
                  </a:lnTo>
                  <a:lnTo>
                    <a:pt x="2534" y="1195"/>
                  </a:lnTo>
                  <a:lnTo>
                    <a:pt x="2559" y="1189"/>
                  </a:lnTo>
                  <a:lnTo>
                    <a:pt x="2583" y="1187"/>
                  </a:lnTo>
                  <a:lnTo>
                    <a:pt x="2607" y="1189"/>
                  </a:lnTo>
                  <a:lnTo>
                    <a:pt x="2628" y="1195"/>
                  </a:lnTo>
                  <a:lnTo>
                    <a:pt x="2652" y="1199"/>
                  </a:lnTo>
                  <a:lnTo>
                    <a:pt x="2670" y="1203"/>
                  </a:lnTo>
                  <a:lnTo>
                    <a:pt x="2685" y="1203"/>
                  </a:lnTo>
                  <a:lnTo>
                    <a:pt x="2697" y="1197"/>
                  </a:lnTo>
                  <a:lnTo>
                    <a:pt x="2707" y="1183"/>
                  </a:lnTo>
                  <a:lnTo>
                    <a:pt x="2713" y="1171"/>
                  </a:lnTo>
                  <a:lnTo>
                    <a:pt x="2713" y="1158"/>
                  </a:lnTo>
                  <a:lnTo>
                    <a:pt x="2707" y="1140"/>
                  </a:lnTo>
                  <a:lnTo>
                    <a:pt x="2695" y="1126"/>
                  </a:lnTo>
                  <a:lnTo>
                    <a:pt x="2682" y="1108"/>
                  </a:lnTo>
                  <a:lnTo>
                    <a:pt x="2662" y="1089"/>
                  </a:lnTo>
                  <a:lnTo>
                    <a:pt x="2644" y="1071"/>
                  </a:lnTo>
                  <a:lnTo>
                    <a:pt x="2626" y="1055"/>
                  </a:lnTo>
                  <a:lnTo>
                    <a:pt x="2611" y="1042"/>
                  </a:lnTo>
                  <a:lnTo>
                    <a:pt x="2575" y="1016"/>
                  </a:lnTo>
                  <a:lnTo>
                    <a:pt x="2538" y="1004"/>
                  </a:lnTo>
                  <a:lnTo>
                    <a:pt x="2524" y="998"/>
                  </a:lnTo>
                  <a:lnTo>
                    <a:pt x="2510" y="990"/>
                  </a:lnTo>
                  <a:lnTo>
                    <a:pt x="2498" y="986"/>
                  </a:lnTo>
                  <a:lnTo>
                    <a:pt x="2485" y="984"/>
                  </a:lnTo>
                  <a:lnTo>
                    <a:pt x="2469" y="990"/>
                  </a:lnTo>
                  <a:lnTo>
                    <a:pt x="2453" y="1006"/>
                  </a:lnTo>
                  <a:lnTo>
                    <a:pt x="2439" y="1024"/>
                  </a:lnTo>
                  <a:lnTo>
                    <a:pt x="2426" y="1040"/>
                  </a:lnTo>
                  <a:lnTo>
                    <a:pt x="2408" y="1051"/>
                  </a:lnTo>
                  <a:lnTo>
                    <a:pt x="2394" y="1053"/>
                  </a:lnTo>
                  <a:lnTo>
                    <a:pt x="2376" y="1049"/>
                  </a:lnTo>
                  <a:lnTo>
                    <a:pt x="2357" y="1044"/>
                  </a:lnTo>
                  <a:lnTo>
                    <a:pt x="2337" y="1036"/>
                  </a:lnTo>
                  <a:lnTo>
                    <a:pt x="2317" y="1032"/>
                  </a:lnTo>
                  <a:lnTo>
                    <a:pt x="2304" y="1034"/>
                  </a:lnTo>
                  <a:lnTo>
                    <a:pt x="2292" y="1042"/>
                  </a:lnTo>
                  <a:lnTo>
                    <a:pt x="2282" y="1053"/>
                  </a:lnTo>
                  <a:lnTo>
                    <a:pt x="2272" y="1067"/>
                  </a:lnTo>
                  <a:lnTo>
                    <a:pt x="2260" y="1079"/>
                  </a:lnTo>
                  <a:lnTo>
                    <a:pt x="2248" y="1087"/>
                  </a:lnTo>
                  <a:lnTo>
                    <a:pt x="2235" y="1087"/>
                  </a:lnTo>
                  <a:lnTo>
                    <a:pt x="2211" y="1075"/>
                  </a:lnTo>
                  <a:lnTo>
                    <a:pt x="2189" y="1061"/>
                  </a:lnTo>
                  <a:lnTo>
                    <a:pt x="2174" y="1044"/>
                  </a:lnTo>
                  <a:lnTo>
                    <a:pt x="2168" y="1024"/>
                  </a:lnTo>
                  <a:lnTo>
                    <a:pt x="2170" y="1010"/>
                  </a:lnTo>
                  <a:lnTo>
                    <a:pt x="2178" y="1002"/>
                  </a:lnTo>
                  <a:lnTo>
                    <a:pt x="2185" y="992"/>
                  </a:lnTo>
                  <a:lnTo>
                    <a:pt x="2193" y="982"/>
                  </a:lnTo>
                  <a:lnTo>
                    <a:pt x="2197" y="965"/>
                  </a:lnTo>
                  <a:lnTo>
                    <a:pt x="2199" y="935"/>
                  </a:lnTo>
                  <a:lnTo>
                    <a:pt x="2201" y="902"/>
                  </a:lnTo>
                  <a:lnTo>
                    <a:pt x="2207" y="868"/>
                  </a:lnTo>
                  <a:lnTo>
                    <a:pt x="2217" y="839"/>
                  </a:lnTo>
                  <a:lnTo>
                    <a:pt x="2229" y="811"/>
                  </a:lnTo>
                  <a:lnTo>
                    <a:pt x="2239" y="782"/>
                  </a:lnTo>
                  <a:lnTo>
                    <a:pt x="2248" y="754"/>
                  </a:lnTo>
                  <a:lnTo>
                    <a:pt x="2254" y="735"/>
                  </a:lnTo>
                  <a:lnTo>
                    <a:pt x="2262" y="721"/>
                  </a:lnTo>
                  <a:lnTo>
                    <a:pt x="2276" y="713"/>
                  </a:lnTo>
                  <a:lnTo>
                    <a:pt x="2296" y="711"/>
                  </a:lnTo>
                  <a:lnTo>
                    <a:pt x="2317" y="713"/>
                  </a:lnTo>
                  <a:lnTo>
                    <a:pt x="2331" y="719"/>
                  </a:lnTo>
                  <a:lnTo>
                    <a:pt x="2349" y="725"/>
                  </a:lnTo>
                  <a:lnTo>
                    <a:pt x="2365" y="733"/>
                  </a:lnTo>
                  <a:lnTo>
                    <a:pt x="2380" y="736"/>
                  </a:lnTo>
                  <a:lnTo>
                    <a:pt x="2394" y="736"/>
                  </a:lnTo>
                  <a:lnTo>
                    <a:pt x="2406" y="729"/>
                  </a:lnTo>
                  <a:lnTo>
                    <a:pt x="2424" y="703"/>
                  </a:lnTo>
                  <a:lnTo>
                    <a:pt x="2443" y="675"/>
                  </a:lnTo>
                  <a:lnTo>
                    <a:pt x="2463" y="650"/>
                  </a:lnTo>
                  <a:lnTo>
                    <a:pt x="2477" y="640"/>
                  </a:lnTo>
                  <a:lnTo>
                    <a:pt x="2493" y="636"/>
                  </a:lnTo>
                  <a:lnTo>
                    <a:pt x="2506" y="634"/>
                  </a:lnTo>
                  <a:lnTo>
                    <a:pt x="2522" y="630"/>
                  </a:lnTo>
                  <a:lnTo>
                    <a:pt x="2534" y="622"/>
                  </a:lnTo>
                  <a:lnTo>
                    <a:pt x="2540" y="611"/>
                  </a:lnTo>
                  <a:lnTo>
                    <a:pt x="2542" y="595"/>
                  </a:lnTo>
                  <a:lnTo>
                    <a:pt x="2538" y="577"/>
                  </a:lnTo>
                  <a:lnTo>
                    <a:pt x="2534" y="561"/>
                  </a:lnTo>
                  <a:lnTo>
                    <a:pt x="2530" y="548"/>
                  </a:lnTo>
                  <a:lnTo>
                    <a:pt x="2532" y="534"/>
                  </a:lnTo>
                  <a:lnTo>
                    <a:pt x="2536" y="518"/>
                  </a:lnTo>
                  <a:lnTo>
                    <a:pt x="2542" y="498"/>
                  </a:lnTo>
                  <a:lnTo>
                    <a:pt x="2550" y="477"/>
                  </a:lnTo>
                  <a:lnTo>
                    <a:pt x="2556" y="459"/>
                  </a:lnTo>
                  <a:lnTo>
                    <a:pt x="2561" y="443"/>
                  </a:lnTo>
                  <a:lnTo>
                    <a:pt x="2567" y="416"/>
                  </a:lnTo>
                  <a:lnTo>
                    <a:pt x="2571" y="386"/>
                  </a:lnTo>
                  <a:lnTo>
                    <a:pt x="2579" y="355"/>
                  </a:lnTo>
                  <a:lnTo>
                    <a:pt x="2585" y="337"/>
                  </a:lnTo>
                  <a:lnTo>
                    <a:pt x="2589" y="327"/>
                  </a:lnTo>
                  <a:lnTo>
                    <a:pt x="2595" y="317"/>
                  </a:lnTo>
                  <a:lnTo>
                    <a:pt x="2603" y="305"/>
                  </a:lnTo>
                  <a:lnTo>
                    <a:pt x="2615" y="294"/>
                  </a:lnTo>
                  <a:lnTo>
                    <a:pt x="2626" y="276"/>
                  </a:lnTo>
                  <a:lnTo>
                    <a:pt x="2632" y="260"/>
                  </a:lnTo>
                  <a:lnTo>
                    <a:pt x="2634" y="246"/>
                  </a:lnTo>
                  <a:lnTo>
                    <a:pt x="2634" y="231"/>
                  </a:lnTo>
                  <a:lnTo>
                    <a:pt x="2632" y="209"/>
                  </a:lnTo>
                  <a:lnTo>
                    <a:pt x="2632" y="185"/>
                  </a:lnTo>
                  <a:lnTo>
                    <a:pt x="2628" y="164"/>
                  </a:lnTo>
                  <a:lnTo>
                    <a:pt x="2622" y="150"/>
                  </a:lnTo>
                  <a:lnTo>
                    <a:pt x="2615" y="146"/>
                  </a:lnTo>
                  <a:lnTo>
                    <a:pt x="2605" y="148"/>
                  </a:lnTo>
                  <a:lnTo>
                    <a:pt x="2593" y="152"/>
                  </a:lnTo>
                  <a:lnTo>
                    <a:pt x="2581" y="156"/>
                  </a:lnTo>
                  <a:lnTo>
                    <a:pt x="2567" y="158"/>
                  </a:lnTo>
                  <a:lnTo>
                    <a:pt x="2556" y="156"/>
                  </a:lnTo>
                  <a:lnTo>
                    <a:pt x="2548" y="148"/>
                  </a:lnTo>
                  <a:lnTo>
                    <a:pt x="2546" y="136"/>
                  </a:lnTo>
                  <a:lnTo>
                    <a:pt x="2548" y="124"/>
                  </a:lnTo>
                  <a:lnTo>
                    <a:pt x="2550" y="116"/>
                  </a:lnTo>
                  <a:lnTo>
                    <a:pt x="2552" y="115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0" name="Freeform 107"/>
            <p:cNvSpPr>
              <a:spLocks/>
            </p:cNvSpPr>
            <p:nvPr/>
          </p:nvSpPr>
          <p:spPr bwMode="gray">
            <a:xfrm>
              <a:off x="2016" y="1899"/>
              <a:ext cx="1007" cy="870"/>
            </a:xfrm>
            <a:custGeom>
              <a:avLst/>
              <a:gdLst>
                <a:gd name="T0" fmla="*/ 92 w 2014"/>
                <a:gd name="T1" fmla="*/ 13 h 1739"/>
                <a:gd name="T2" fmla="*/ 66 w 2014"/>
                <a:gd name="T3" fmla="*/ 38 h 1739"/>
                <a:gd name="T4" fmla="*/ 0 w 2014"/>
                <a:gd name="T5" fmla="*/ 77 h 1739"/>
                <a:gd name="T6" fmla="*/ 45 w 2014"/>
                <a:gd name="T7" fmla="*/ 154 h 1739"/>
                <a:gd name="T8" fmla="*/ 90 w 2014"/>
                <a:gd name="T9" fmla="*/ 171 h 1739"/>
                <a:gd name="T10" fmla="*/ 140 w 2014"/>
                <a:gd name="T11" fmla="*/ 160 h 1739"/>
                <a:gd name="T12" fmla="*/ 188 w 2014"/>
                <a:gd name="T13" fmla="*/ 177 h 1739"/>
                <a:gd name="T14" fmla="*/ 215 w 2014"/>
                <a:gd name="T15" fmla="*/ 193 h 1739"/>
                <a:gd name="T16" fmla="*/ 258 w 2014"/>
                <a:gd name="T17" fmla="*/ 220 h 1739"/>
                <a:gd name="T18" fmla="*/ 284 w 2014"/>
                <a:gd name="T19" fmla="*/ 237 h 1739"/>
                <a:gd name="T20" fmla="*/ 301 w 2014"/>
                <a:gd name="T21" fmla="*/ 275 h 1739"/>
                <a:gd name="T22" fmla="*/ 283 w 2014"/>
                <a:gd name="T23" fmla="*/ 318 h 1739"/>
                <a:gd name="T24" fmla="*/ 270 w 2014"/>
                <a:gd name="T25" fmla="*/ 341 h 1739"/>
                <a:gd name="T26" fmla="*/ 249 w 2014"/>
                <a:gd name="T27" fmla="*/ 367 h 1739"/>
                <a:gd name="T28" fmla="*/ 239 w 2014"/>
                <a:gd name="T29" fmla="*/ 374 h 1739"/>
                <a:gd name="T30" fmla="*/ 281 w 2014"/>
                <a:gd name="T31" fmla="*/ 390 h 1739"/>
                <a:gd name="T32" fmla="*/ 314 w 2014"/>
                <a:gd name="T33" fmla="*/ 373 h 1739"/>
                <a:gd name="T34" fmla="*/ 353 w 2014"/>
                <a:gd name="T35" fmla="*/ 403 h 1739"/>
                <a:gd name="T36" fmla="*/ 385 w 2014"/>
                <a:gd name="T37" fmla="*/ 435 h 1739"/>
                <a:gd name="T38" fmla="*/ 413 w 2014"/>
                <a:gd name="T39" fmla="*/ 401 h 1739"/>
                <a:gd name="T40" fmla="*/ 430 w 2014"/>
                <a:gd name="T41" fmla="*/ 377 h 1739"/>
                <a:gd name="T42" fmla="*/ 425 w 2014"/>
                <a:gd name="T43" fmla="*/ 349 h 1739"/>
                <a:gd name="T44" fmla="*/ 431 w 2014"/>
                <a:gd name="T45" fmla="*/ 341 h 1739"/>
                <a:gd name="T46" fmla="*/ 432 w 2014"/>
                <a:gd name="T47" fmla="*/ 335 h 1739"/>
                <a:gd name="T48" fmla="*/ 432 w 2014"/>
                <a:gd name="T49" fmla="*/ 327 h 1739"/>
                <a:gd name="T50" fmla="*/ 472 w 2014"/>
                <a:gd name="T51" fmla="*/ 329 h 1739"/>
                <a:gd name="T52" fmla="*/ 500 w 2014"/>
                <a:gd name="T53" fmla="*/ 302 h 1739"/>
                <a:gd name="T54" fmla="*/ 501 w 2014"/>
                <a:gd name="T55" fmla="*/ 267 h 1739"/>
                <a:gd name="T56" fmla="*/ 453 w 2014"/>
                <a:gd name="T57" fmla="*/ 241 h 1739"/>
                <a:gd name="T58" fmla="*/ 429 w 2014"/>
                <a:gd name="T59" fmla="*/ 256 h 1739"/>
                <a:gd name="T60" fmla="*/ 444 w 2014"/>
                <a:gd name="T61" fmla="*/ 290 h 1739"/>
                <a:gd name="T62" fmla="*/ 429 w 2014"/>
                <a:gd name="T63" fmla="*/ 315 h 1739"/>
                <a:gd name="T64" fmla="*/ 398 w 2014"/>
                <a:gd name="T65" fmla="*/ 302 h 1739"/>
                <a:gd name="T66" fmla="*/ 391 w 2014"/>
                <a:gd name="T67" fmla="*/ 276 h 1739"/>
                <a:gd name="T68" fmla="*/ 369 w 2014"/>
                <a:gd name="T69" fmla="*/ 243 h 1739"/>
                <a:gd name="T70" fmla="*/ 342 w 2014"/>
                <a:gd name="T71" fmla="*/ 228 h 1739"/>
                <a:gd name="T72" fmla="*/ 343 w 2014"/>
                <a:gd name="T73" fmla="*/ 183 h 1739"/>
                <a:gd name="T74" fmla="*/ 313 w 2014"/>
                <a:gd name="T75" fmla="*/ 148 h 1739"/>
                <a:gd name="T76" fmla="*/ 235 w 2014"/>
                <a:gd name="T77" fmla="*/ 161 h 1739"/>
                <a:gd name="T78" fmla="*/ 200 w 2014"/>
                <a:gd name="T79" fmla="*/ 128 h 1739"/>
                <a:gd name="T80" fmla="*/ 218 w 2014"/>
                <a:gd name="T81" fmla="*/ 91 h 1739"/>
                <a:gd name="T82" fmla="*/ 163 w 2014"/>
                <a:gd name="T83" fmla="*/ 100 h 1739"/>
                <a:gd name="T84" fmla="*/ 124 w 2014"/>
                <a:gd name="T85" fmla="*/ 52 h 1739"/>
                <a:gd name="T86" fmla="*/ 116 w 2014"/>
                <a:gd name="T87" fmla="*/ 3 h 17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2014"/>
                <a:gd name="T133" fmla="*/ 0 h 1739"/>
                <a:gd name="T134" fmla="*/ 2014 w 2014"/>
                <a:gd name="T135" fmla="*/ 1739 h 1739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2014" h="1739">
                  <a:moveTo>
                    <a:pt x="463" y="9"/>
                  </a:moveTo>
                  <a:lnTo>
                    <a:pt x="398" y="0"/>
                  </a:lnTo>
                  <a:lnTo>
                    <a:pt x="365" y="51"/>
                  </a:lnTo>
                  <a:lnTo>
                    <a:pt x="374" y="92"/>
                  </a:lnTo>
                  <a:lnTo>
                    <a:pt x="347" y="122"/>
                  </a:lnTo>
                  <a:lnTo>
                    <a:pt x="264" y="149"/>
                  </a:lnTo>
                  <a:lnTo>
                    <a:pt x="160" y="181"/>
                  </a:lnTo>
                  <a:lnTo>
                    <a:pt x="81" y="259"/>
                  </a:lnTo>
                  <a:lnTo>
                    <a:pt x="0" y="307"/>
                  </a:lnTo>
                  <a:lnTo>
                    <a:pt x="32" y="570"/>
                  </a:lnTo>
                  <a:lnTo>
                    <a:pt x="115" y="578"/>
                  </a:lnTo>
                  <a:lnTo>
                    <a:pt x="180" y="614"/>
                  </a:lnTo>
                  <a:lnTo>
                    <a:pt x="237" y="625"/>
                  </a:lnTo>
                  <a:lnTo>
                    <a:pt x="298" y="684"/>
                  </a:lnTo>
                  <a:lnTo>
                    <a:pt x="357" y="681"/>
                  </a:lnTo>
                  <a:lnTo>
                    <a:pt x="432" y="637"/>
                  </a:lnTo>
                  <a:lnTo>
                    <a:pt x="504" y="641"/>
                  </a:lnTo>
                  <a:lnTo>
                    <a:pt x="559" y="637"/>
                  </a:lnTo>
                  <a:lnTo>
                    <a:pt x="601" y="612"/>
                  </a:lnTo>
                  <a:lnTo>
                    <a:pt x="674" y="651"/>
                  </a:lnTo>
                  <a:lnTo>
                    <a:pt x="752" y="708"/>
                  </a:lnTo>
                  <a:lnTo>
                    <a:pt x="813" y="669"/>
                  </a:lnTo>
                  <a:lnTo>
                    <a:pt x="829" y="708"/>
                  </a:lnTo>
                  <a:lnTo>
                    <a:pt x="859" y="771"/>
                  </a:lnTo>
                  <a:lnTo>
                    <a:pt x="945" y="807"/>
                  </a:lnTo>
                  <a:lnTo>
                    <a:pt x="998" y="877"/>
                  </a:lnTo>
                  <a:lnTo>
                    <a:pt x="1032" y="879"/>
                  </a:lnTo>
                  <a:lnTo>
                    <a:pt x="1059" y="854"/>
                  </a:lnTo>
                  <a:lnTo>
                    <a:pt x="1101" y="895"/>
                  </a:lnTo>
                  <a:lnTo>
                    <a:pt x="1136" y="946"/>
                  </a:lnTo>
                  <a:lnTo>
                    <a:pt x="1150" y="1015"/>
                  </a:lnTo>
                  <a:lnTo>
                    <a:pt x="1181" y="1051"/>
                  </a:lnTo>
                  <a:lnTo>
                    <a:pt x="1203" y="1100"/>
                  </a:lnTo>
                  <a:lnTo>
                    <a:pt x="1229" y="1129"/>
                  </a:lnTo>
                  <a:lnTo>
                    <a:pt x="1197" y="1234"/>
                  </a:lnTo>
                  <a:lnTo>
                    <a:pt x="1132" y="1271"/>
                  </a:lnTo>
                  <a:lnTo>
                    <a:pt x="1144" y="1326"/>
                  </a:lnTo>
                  <a:lnTo>
                    <a:pt x="1105" y="1358"/>
                  </a:lnTo>
                  <a:lnTo>
                    <a:pt x="1077" y="1362"/>
                  </a:lnTo>
                  <a:lnTo>
                    <a:pt x="1085" y="1448"/>
                  </a:lnTo>
                  <a:lnTo>
                    <a:pt x="1050" y="1478"/>
                  </a:lnTo>
                  <a:lnTo>
                    <a:pt x="996" y="1468"/>
                  </a:lnTo>
                  <a:lnTo>
                    <a:pt x="971" y="1425"/>
                  </a:lnTo>
                  <a:lnTo>
                    <a:pt x="943" y="1444"/>
                  </a:lnTo>
                  <a:lnTo>
                    <a:pt x="953" y="1495"/>
                  </a:lnTo>
                  <a:lnTo>
                    <a:pt x="1018" y="1503"/>
                  </a:lnTo>
                  <a:lnTo>
                    <a:pt x="1073" y="1547"/>
                  </a:lnTo>
                  <a:lnTo>
                    <a:pt x="1124" y="1558"/>
                  </a:lnTo>
                  <a:lnTo>
                    <a:pt x="1126" y="1507"/>
                  </a:lnTo>
                  <a:lnTo>
                    <a:pt x="1223" y="1472"/>
                  </a:lnTo>
                  <a:lnTo>
                    <a:pt x="1256" y="1489"/>
                  </a:lnTo>
                  <a:lnTo>
                    <a:pt x="1282" y="1560"/>
                  </a:lnTo>
                  <a:lnTo>
                    <a:pt x="1363" y="1633"/>
                  </a:lnTo>
                  <a:lnTo>
                    <a:pt x="1410" y="1610"/>
                  </a:lnTo>
                  <a:lnTo>
                    <a:pt x="1437" y="1688"/>
                  </a:lnTo>
                  <a:lnTo>
                    <a:pt x="1493" y="1732"/>
                  </a:lnTo>
                  <a:lnTo>
                    <a:pt x="1540" y="1739"/>
                  </a:lnTo>
                  <a:lnTo>
                    <a:pt x="1587" y="1688"/>
                  </a:lnTo>
                  <a:lnTo>
                    <a:pt x="1654" y="1651"/>
                  </a:lnTo>
                  <a:lnTo>
                    <a:pt x="1650" y="1602"/>
                  </a:lnTo>
                  <a:lnTo>
                    <a:pt x="1634" y="1580"/>
                  </a:lnTo>
                  <a:lnTo>
                    <a:pt x="1731" y="1566"/>
                  </a:lnTo>
                  <a:lnTo>
                    <a:pt x="1719" y="1507"/>
                  </a:lnTo>
                  <a:lnTo>
                    <a:pt x="1744" y="1430"/>
                  </a:lnTo>
                  <a:lnTo>
                    <a:pt x="1697" y="1399"/>
                  </a:lnTo>
                  <a:lnTo>
                    <a:pt x="1699" y="1395"/>
                  </a:lnTo>
                  <a:lnTo>
                    <a:pt x="1707" y="1385"/>
                  </a:lnTo>
                  <a:lnTo>
                    <a:pt x="1715" y="1373"/>
                  </a:lnTo>
                  <a:lnTo>
                    <a:pt x="1723" y="1363"/>
                  </a:lnTo>
                  <a:lnTo>
                    <a:pt x="1727" y="1360"/>
                  </a:lnTo>
                  <a:lnTo>
                    <a:pt x="1727" y="1354"/>
                  </a:lnTo>
                  <a:lnTo>
                    <a:pt x="1725" y="1340"/>
                  </a:lnTo>
                  <a:lnTo>
                    <a:pt x="1725" y="1324"/>
                  </a:lnTo>
                  <a:lnTo>
                    <a:pt x="1725" y="1312"/>
                  </a:lnTo>
                  <a:lnTo>
                    <a:pt x="1725" y="1306"/>
                  </a:lnTo>
                  <a:lnTo>
                    <a:pt x="1788" y="1302"/>
                  </a:lnTo>
                  <a:lnTo>
                    <a:pt x="1835" y="1328"/>
                  </a:lnTo>
                  <a:lnTo>
                    <a:pt x="1888" y="1316"/>
                  </a:lnTo>
                  <a:lnTo>
                    <a:pt x="1888" y="1267"/>
                  </a:lnTo>
                  <a:lnTo>
                    <a:pt x="1996" y="1259"/>
                  </a:lnTo>
                  <a:lnTo>
                    <a:pt x="2000" y="1206"/>
                  </a:lnTo>
                  <a:lnTo>
                    <a:pt x="1989" y="1155"/>
                  </a:lnTo>
                  <a:lnTo>
                    <a:pt x="2014" y="1112"/>
                  </a:lnTo>
                  <a:lnTo>
                    <a:pt x="2002" y="1068"/>
                  </a:lnTo>
                  <a:lnTo>
                    <a:pt x="1882" y="1015"/>
                  </a:lnTo>
                  <a:lnTo>
                    <a:pt x="1811" y="993"/>
                  </a:lnTo>
                  <a:lnTo>
                    <a:pt x="1809" y="962"/>
                  </a:lnTo>
                  <a:lnTo>
                    <a:pt x="1758" y="960"/>
                  </a:lnTo>
                  <a:lnTo>
                    <a:pt x="1727" y="944"/>
                  </a:lnTo>
                  <a:lnTo>
                    <a:pt x="1713" y="1023"/>
                  </a:lnTo>
                  <a:lnTo>
                    <a:pt x="1701" y="1102"/>
                  </a:lnTo>
                  <a:lnTo>
                    <a:pt x="1754" y="1121"/>
                  </a:lnTo>
                  <a:lnTo>
                    <a:pt x="1774" y="1157"/>
                  </a:lnTo>
                  <a:lnTo>
                    <a:pt x="1756" y="1198"/>
                  </a:lnTo>
                  <a:lnTo>
                    <a:pt x="1717" y="1214"/>
                  </a:lnTo>
                  <a:lnTo>
                    <a:pt x="1713" y="1259"/>
                  </a:lnTo>
                  <a:lnTo>
                    <a:pt x="1678" y="1271"/>
                  </a:lnTo>
                  <a:lnTo>
                    <a:pt x="1613" y="1241"/>
                  </a:lnTo>
                  <a:lnTo>
                    <a:pt x="1589" y="1206"/>
                  </a:lnTo>
                  <a:lnTo>
                    <a:pt x="1546" y="1190"/>
                  </a:lnTo>
                  <a:lnTo>
                    <a:pt x="1546" y="1145"/>
                  </a:lnTo>
                  <a:lnTo>
                    <a:pt x="1563" y="1104"/>
                  </a:lnTo>
                  <a:lnTo>
                    <a:pt x="1524" y="1047"/>
                  </a:lnTo>
                  <a:lnTo>
                    <a:pt x="1528" y="1011"/>
                  </a:lnTo>
                  <a:lnTo>
                    <a:pt x="1475" y="970"/>
                  </a:lnTo>
                  <a:lnTo>
                    <a:pt x="1447" y="932"/>
                  </a:lnTo>
                  <a:lnTo>
                    <a:pt x="1437" y="915"/>
                  </a:lnTo>
                  <a:lnTo>
                    <a:pt x="1365" y="911"/>
                  </a:lnTo>
                  <a:lnTo>
                    <a:pt x="1306" y="856"/>
                  </a:lnTo>
                  <a:lnTo>
                    <a:pt x="1313" y="767"/>
                  </a:lnTo>
                  <a:lnTo>
                    <a:pt x="1370" y="732"/>
                  </a:lnTo>
                  <a:lnTo>
                    <a:pt x="1370" y="627"/>
                  </a:lnTo>
                  <a:lnTo>
                    <a:pt x="1325" y="588"/>
                  </a:lnTo>
                  <a:lnTo>
                    <a:pt x="1250" y="592"/>
                  </a:lnTo>
                  <a:lnTo>
                    <a:pt x="1154" y="684"/>
                  </a:lnTo>
                  <a:lnTo>
                    <a:pt x="1020" y="684"/>
                  </a:lnTo>
                  <a:lnTo>
                    <a:pt x="937" y="641"/>
                  </a:lnTo>
                  <a:lnTo>
                    <a:pt x="941" y="580"/>
                  </a:lnTo>
                  <a:lnTo>
                    <a:pt x="874" y="576"/>
                  </a:lnTo>
                  <a:lnTo>
                    <a:pt x="798" y="509"/>
                  </a:lnTo>
                  <a:lnTo>
                    <a:pt x="847" y="440"/>
                  </a:lnTo>
                  <a:lnTo>
                    <a:pt x="892" y="425"/>
                  </a:lnTo>
                  <a:lnTo>
                    <a:pt x="872" y="362"/>
                  </a:lnTo>
                  <a:lnTo>
                    <a:pt x="792" y="334"/>
                  </a:lnTo>
                  <a:lnTo>
                    <a:pt x="699" y="344"/>
                  </a:lnTo>
                  <a:lnTo>
                    <a:pt x="652" y="399"/>
                  </a:lnTo>
                  <a:lnTo>
                    <a:pt x="607" y="393"/>
                  </a:lnTo>
                  <a:lnTo>
                    <a:pt x="530" y="303"/>
                  </a:lnTo>
                  <a:lnTo>
                    <a:pt x="496" y="208"/>
                  </a:lnTo>
                  <a:lnTo>
                    <a:pt x="514" y="149"/>
                  </a:lnTo>
                  <a:lnTo>
                    <a:pt x="506" y="25"/>
                  </a:lnTo>
                  <a:lnTo>
                    <a:pt x="463" y="9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1" name="Freeform 108"/>
            <p:cNvSpPr>
              <a:spLocks/>
            </p:cNvSpPr>
            <p:nvPr/>
          </p:nvSpPr>
          <p:spPr bwMode="gray">
            <a:xfrm>
              <a:off x="2016" y="1899"/>
              <a:ext cx="1007" cy="870"/>
            </a:xfrm>
            <a:custGeom>
              <a:avLst/>
              <a:gdLst>
                <a:gd name="T0" fmla="*/ 92 w 2014"/>
                <a:gd name="T1" fmla="*/ 13 h 1739"/>
                <a:gd name="T2" fmla="*/ 66 w 2014"/>
                <a:gd name="T3" fmla="*/ 38 h 1739"/>
                <a:gd name="T4" fmla="*/ 0 w 2014"/>
                <a:gd name="T5" fmla="*/ 77 h 1739"/>
                <a:gd name="T6" fmla="*/ 45 w 2014"/>
                <a:gd name="T7" fmla="*/ 154 h 1739"/>
                <a:gd name="T8" fmla="*/ 90 w 2014"/>
                <a:gd name="T9" fmla="*/ 171 h 1739"/>
                <a:gd name="T10" fmla="*/ 140 w 2014"/>
                <a:gd name="T11" fmla="*/ 160 h 1739"/>
                <a:gd name="T12" fmla="*/ 188 w 2014"/>
                <a:gd name="T13" fmla="*/ 177 h 1739"/>
                <a:gd name="T14" fmla="*/ 215 w 2014"/>
                <a:gd name="T15" fmla="*/ 193 h 1739"/>
                <a:gd name="T16" fmla="*/ 258 w 2014"/>
                <a:gd name="T17" fmla="*/ 220 h 1739"/>
                <a:gd name="T18" fmla="*/ 284 w 2014"/>
                <a:gd name="T19" fmla="*/ 237 h 1739"/>
                <a:gd name="T20" fmla="*/ 301 w 2014"/>
                <a:gd name="T21" fmla="*/ 275 h 1739"/>
                <a:gd name="T22" fmla="*/ 283 w 2014"/>
                <a:gd name="T23" fmla="*/ 318 h 1739"/>
                <a:gd name="T24" fmla="*/ 270 w 2014"/>
                <a:gd name="T25" fmla="*/ 341 h 1739"/>
                <a:gd name="T26" fmla="*/ 249 w 2014"/>
                <a:gd name="T27" fmla="*/ 367 h 1739"/>
                <a:gd name="T28" fmla="*/ 239 w 2014"/>
                <a:gd name="T29" fmla="*/ 374 h 1739"/>
                <a:gd name="T30" fmla="*/ 281 w 2014"/>
                <a:gd name="T31" fmla="*/ 390 h 1739"/>
                <a:gd name="T32" fmla="*/ 314 w 2014"/>
                <a:gd name="T33" fmla="*/ 373 h 1739"/>
                <a:gd name="T34" fmla="*/ 353 w 2014"/>
                <a:gd name="T35" fmla="*/ 403 h 1739"/>
                <a:gd name="T36" fmla="*/ 385 w 2014"/>
                <a:gd name="T37" fmla="*/ 435 h 1739"/>
                <a:gd name="T38" fmla="*/ 413 w 2014"/>
                <a:gd name="T39" fmla="*/ 401 h 1739"/>
                <a:gd name="T40" fmla="*/ 430 w 2014"/>
                <a:gd name="T41" fmla="*/ 377 h 1739"/>
                <a:gd name="T42" fmla="*/ 425 w 2014"/>
                <a:gd name="T43" fmla="*/ 349 h 1739"/>
                <a:gd name="T44" fmla="*/ 431 w 2014"/>
                <a:gd name="T45" fmla="*/ 341 h 1739"/>
                <a:gd name="T46" fmla="*/ 432 w 2014"/>
                <a:gd name="T47" fmla="*/ 335 h 1739"/>
                <a:gd name="T48" fmla="*/ 432 w 2014"/>
                <a:gd name="T49" fmla="*/ 327 h 1739"/>
                <a:gd name="T50" fmla="*/ 472 w 2014"/>
                <a:gd name="T51" fmla="*/ 329 h 1739"/>
                <a:gd name="T52" fmla="*/ 500 w 2014"/>
                <a:gd name="T53" fmla="*/ 302 h 1739"/>
                <a:gd name="T54" fmla="*/ 501 w 2014"/>
                <a:gd name="T55" fmla="*/ 267 h 1739"/>
                <a:gd name="T56" fmla="*/ 453 w 2014"/>
                <a:gd name="T57" fmla="*/ 241 h 1739"/>
                <a:gd name="T58" fmla="*/ 429 w 2014"/>
                <a:gd name="T59" fmla="*/ 256 h 1739"/>
                <a:gd name="T60" fmla="*/ 444 w 2014"/>
                <a:gd name="T61" fmla="*/ 290 h 1739"/>
                <a:gd name="T62" fmla="*/ 429 w 2014"/>
                <a:gd name="T63" fmla="*/ 315 h 1739"/>
                <a:gd name="T64" fmla="*/ 398 w 2014"/>
                <a:gd name="T65" fmla="*/ 302 h 1739"/>
                <a:gd name="T66" fmla="*/ 391 w 2014"/>
                <a:gd name="T67" fmla="*/ 276 h 1739"/>
                <a:gd name="T68" fmla="*/ 369 w 2014"/>
                <a:gd name="T69" fmla="*/ 243 h 1739"/>
                <a:gd name="T70" fmla="*/ 342 w 2014"/>
                <a:gd name="T71" fmla="*/ 228 h 1739"/>
                <a:gd name="T72" fmla="*/ 343 w 2014"/>
                <a:gd name="T73" fmla="*/ 183 h 1739"/>
                <a:gd name="T74" fmla="*/ 313 w 2014"/>
                <a:gd name="T75" fmla="*/ 148 h 1739"/>
                <a:gd name="T76" fmla="*/ 235 w 2014"/>
                <a:gd name="T77" fmla="*/ 161 h 1739"/>
                <a:gd name="T78" fmla="*/ 200 w 2014"/>
                <a:gd name="T79" fmla="*/ 128 h 1739"/>
                <a:gd name="T80" fmla="*/ 218 w 2014"/>
                <a:gd name="T81" fmla="*/ 91 h 1739"/>
                <a:gd name="T82" fmla="*/ 163 w 2014"/>
                <a:gd name="T83" fmla="*/ 100 h 1739"/>
                <a:gd name="T84" fmla="*/ 124 w 2014"/>
                <a:gd name="T85" fmla="*/ 52 h 1739"/>
                <a:gd name="T86" fmla="*/ 116 w 2014"/>
                <a:gd name="T87" fmla="*/ 3 h 17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2014"/>
                <a:gd name="T133" fmla="*/ 0 h 1739"/>
                <a:gd name="T134" fmla="*/ 2014 w 2014"/>
                <a:gd name="T135" fmla="*/ 1739 h 1739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2014" h="1739">
                  <a:moveTo>
                    <a:pt x="463" y="9"/>
                  </a:moveTo>
                  <a:lnTo>
                    <a:pt x="398" y="0"/>
                  </a:lnTo>
                  <a:lnTo>
                    <a:pt x="365" y="51"/>
                  </a:lnTo>
                  <a:lnTo>
                    <a:pt x="374" y="92"/>
                  </a:lnTo>
                  <a:lnTo>
                    <a:pt x="347" y="122"/>
                  </a:lnTo>
                  <a:lnTo>
                    <a:pt x="264" y="149"/>
                  </a:lnTo>
                  <a:lnTo>
                    <a:pt x="160" y="181"/>
                  </a:lnTo>
                  <a:lnTo>
                    <a:pt x="81" y="259"/>
                  </a:lnTo>
                  <a:lnTo>
                    <a:pt x="0" y="307"/>
                  </a:lnTo>
                  <a:lnTo>
                    <a:pt x="32" y="570"/>
                  </a:lnTo>
                  <a:lnTo>
                    <a:pt x="115" y="578"/>
                  </a:lnTo>
                  <a:lnTo>
                    <a:pt x="180" y="614"/>
                  </a:lnTo>
                  <a:lnTo>
                    <a:pt x="237" y="625"/>
                  </a:lnTo>
                  <a:lnTo>
                    <a:pt x="298" y="684"/>
                  </a:lnTo>
                  <a:lnTo>
                    <a:pt x="357" y="681"/>
                  </a:lnTo>
                  <a:lnTo>
                    <a:pt x="432" y="637"/>
                  </a:lnTo>
                  <a:lnTo>
                    <a:pt x="504" y="641"/>
                  </a:lnTo>
                  <a:lnTo>
                    <a:pt x="559" y="637"/>
                  </a:lnTo>
                  <a:lnTo>
                    <a:pt x="601" y="612"/>
                  </a:lnTo>
                  <a:lnTo>
                    <a:pt x="674" y="651"/>
                  </a:lnTo>
                  <a:lnTo>
                    <a:pt x="752" y="708"/>
                  </a:lnTo>
                  <a:lnTo>
                    <a:pt x="813" y="669"/>
                  </a:lnTo>
                  <a:lnTo>
                    <a:pt x="829" y="708"/>
                  </a:lnTo>
                  <a:lnTo>
                    <a:pt x="859" y="771"/>
                  </a:lnTo>
                  <a:lnTo>
                    <a:pt x="945" y="807"/>
                  </a:lnTo>
                  <a:lnTo>
                    <a:pt x="998" y="877"/>
                  </a:lnTo>
                  <a:lnTo>
                    <a:pt x="1032" y="879"/>
                  </a:lnTo>
                  <a:lnTo>
                    <a:pt x="1059" y="854"/>
                  </a:lnTo>
                  <a:lnTo>
                    <a:pt x="1101" y="895"/>
                  </a:lnTo>
                  <a:lnTo>
                    <a:pt x="1136" y="946"/>
                  </a:lnTo>
                  <a:lnTo>
                    <a:pt x="1150" y="1015"/>
                  </a:lnTo>
                  <a:lnTo>
                    <a:pt x="1181" y="1051"/>
                  </a:lnTo>
                  <a:lnTo>
                    <a:pt x="1203" y="1100"/>
                  </a:lnTo>
                  <a:lnTo>
                    <a:pt x="1229" y="1129"/>
                  </a:lnTo>
                  <a:lnTo>
                    <a:pt x="1197" y="1234"/>
                  </a:lnTo>
                  <a:lnTo>
                    <a:pt x="1132" y="1271"/>
                  </a:lnTo>
                  <a:lnTo>
                    <a:pt x="1144" y="1326"/>
                  </a:lnTo>
                  <a:lnTo>
                    <a:pt x="1105" y="1358"/>
                  </a:lnTo>
                  <a:lnTo>
                    <a:pt x="1077" y="1362"/>
                  </a:lnTo>
                  <a:lnTo>
                    <a:pt x="1085" y="1448"/>
                  </a:lnTo>
                  <a:lnTo>
                    <a:pt x="1050" y="1478"/>
                  </a:lnTo>
                  <a:lnTo>
                    <a:pt x="996" y="1468"/>
                  </a:lnTo>
                  <a:lnTo>
                    <a:pt x="971" y="1425"/>
                  </a:lnTo>
                  <a:lnTo>
                    <a:pt x="943" y="1444"/>
                  </a:lnTo>
                  <a:lnTo>
                    <a:pt x="953" y="1495"/>
                  </a:lnTo>
                  <a:lnTo>
                    <a:pt x="1018" y="1503"/>
                  </a:lnTo>
                  <a:lnTo>
                    <a:pt x="1073" y="1547"/>
                  </a:lnTo>
                  <a:lnTo>
                    <a:pt x="1124" y="1558"/>
                  </a:lnTo>
                  <a:lnTo>
                    <a:pt x="1126" y="1507"/>
                  </a:lnTo>
                  <a:lnTo>
                    <a:pt x="1223" y="1472"/>
                  </a:lnTo>
                  <a:lnTo>
                    <a:pt x="1256" y="1489"/>
                  </a:lnTo>
                  <a:lnTo>
                    <a:pt x="1282" y="1560"/>
                  </a:lnTo>
                  <a:lnTo>
                    <a:pt x="1363" y="1633"/>
                  </a:lnTo>
                  <a:lnTo>
                    <a:pt x="1410" y="1610"/>
                  </a:lnTo>
                  <a:lnTo>
                    <a:pt x="1437" y="1688"/>
                  </a:lnTo>
                  <a:lnTo>
                    <a:pt x="1493" y="1732"/>
                  </a:lnTo>
                  <a:lnTo>
                    <a:pt x="1540" y="1739"/>
                  </a:lnTo>
                  <a:lnTo>
                    <a:pt x="1587" y="1688"/>
                  </a:lnTo>
                  <a:lnTo>
                    <a:pt x="1654" y="1651"/>
                  </a:lnTo>
                  <a:lnTo>
                    <a:pt x="1650" y="1602"/>
                  </a:lnTo>
                  <a:lnTo>
                    <a:pt x="1634" y="1580"/>
                  </a:lnTo>
                  <a:lnTo>
                    <a:pt x="1731" y="1566"/>
                  </a:lnTo>
                  <a:lnTo>
                    <a:pt x="1719" y="1507"/>
                  </a:lnTo>
                  <a:lnTo>
                    <a:pt x="1744" y="1430"/>
                  </a:lnTo>
                  <a:lnTo>
                    <a:pt x="1697" y="1399"/>
                  </a:lnTo>
                  <a:lnTo>
                    <a:pt x="1699" y="1395"/>
                  </a:lnTo>
                  <a:lnTo>
                    <a:pt x="1707" y="1385"/>
                  </a:lnTo>
                  <a:lnTo>
                    <a:pt x="1715" y="1373"/>
                  </a:lnTo>
                  <a:lnTo>
                    <a:pt x="1723" y="1363"/>
                  </a:lnTo>
                  <a:lnTo>
                    <a:pt x="1727" y="1360"/>
                  </a:lnTo>
                  <a:lnTo>
                    <a:pt x="1727" y="1354"/>
                  </a:lnTo>
                  <a:lnTo>
                    <a:pt x="1725" y="1340"/>
                  </a:lnTo>
                  <a:lnTo>
                    <a:pt x="1725" y="1324"/>
                  </a:lnTo>
                  <a:lnTo>
                    <a:pt x="1725" y="1312"/>
                  </a:lnTo>
                  <a:lnTo>
                    <a:pt x="1725" y="1306"/>
                  </a:lnTo>
                  <a:lnTo>
                    <a:pt x="1788" y="1302"/>
                  </a:lnTo>
                  <a:lnTo>
                    <a:pt x="1835" y="1328"/>
                  </a:lnTo>
                  <a:lnTo>
                    <a:pt x="1888" y="1316"/>
                  </a:lnTo>
                  <a:lnTo>
                    <a:pt x="1888" y="1267"/>
                  </a:lnTo>
                  <a:lnTo>
                    <a:pt x="1996" y="1259"/>
                  </a:lnTo>
                  <a:lnTo>
                    <a:pt x="2000" y="1206"/>
                  </a:lnTo>
                  <a:lnTo>
                    <a:pt x="1989" y="1155"/>
                  </a:lnTo>
                  <a:lnTo>
                    <a:pt x="2014" y="1112"/>
                  </a:lnTo>
                  <a:lnTo>
                    <a:pt x="2002" y="1068"/>
                  </a:lnTo>
                  <a:lnTo>
                    <a:pt x="1882" y="1015"/>
                  </a:lnTo>
                  <a:lnTo>
                    <a:pt x="1811" y="993"/>
                  </a:lnTo>
                  <a:lnTo>
                    <a:pt x="1809" y="962"/>
                  </a:lnTo>
                  <a:lnTo>
                    <a:pt x="1758" y="960"/>
                  </a:lnTo>
                  <a:lnTo>
                    <a:pt x="1727" y="944"/>
                  </a:lnTo>
                  <a:lnTo>
                    <a:pt x="1713" y="1023"/>
                  </a:lnTo>
                  <a:lnTo>
                    <a:pt x="1701" y="1102"/>
                  </a:lnTo>
                  <a:lnTo>
                    <a:pt x="1754" y="1121"/>
                  </a:lnTo>
                  <a:lnTo>
                    <a:pt x="1774" y="1157"/>
                  </a:lnTo>
                  <a:lnTo>
                    <a:pt x="1756" y="1198"/>
                  </a:lnTo>
                  <a:lnTo>
                    <a:pt x="1717" y="1214"/>
                  </a:lnTo>
                  <a:lnTo>
                    <a:pt x="1713" y="1259"/>
                  </a:lnTo>
                  <a:lnTo>
                    <a:pt x="1678" y="1271"/>
                  </a:lnTo>
                  <a:lnTo>
                    <a:pt x="1613" y="1241"/>
                  </a:lnTo>
                  <a:lnTo>
                    <a:pt x="1589" y="1206"/>
                  </a:lnTo>
                  <a:lnTo>
                    <a:pt x="1546" y="1190"/>
                  </a:lnTo>
                  <a:lnTo>
                    <a:pt x="1546" y="1145"/>
                  </a:lnTo>
                  <a:lnTo>
                    <a:pt x="1563" y="1104"/>
                  </a:lnTo>
                  <a:lnTo>
                    <a:pt x="1524" y="1047"/>
                  </a:lnTo>
                  <a:lnTo>
                    <a:pt x="1528" y="1011"/>
                  </a:lnTo>
                  <a:lnTo>
                    <a:pt x="1475" y="970"/>
                  </a:lnTo>
                  <a:lnTo>
                    <a:pt x="1447" y="932"/>
                  </a:lnTo>
                  <a:lnTo>
                    <a:pt x="1437" y="915"/>
                  </a:lnTo>
                  <a:lnTo>
                    <a:pt x="1365" y="911"/>
                  </a:lnTo>
                  <a:lnTo>
                    <a:pt x="1306" y="856"/>
                  </a:lnTo>
                  <a:lnTo>
                    <a:pt x="1313" y="767"/>
                  </a:lnTo>
                  <a:lnTo>
                    <a:pt x="1370" y="732"/>
                  </a:lnTo>
                  <a:lnTo>
                    <a:pt x="1370" y="627"/>
                  </a:lnTo>
                  <a:lnTo>
                    <a:pt x="1325" y="588"/>
                  </a:lnTo>
                  <a:lnTo>
                    <a:pt x="1250" y="592"/>
                  </a:lnTo>
                  <a:lnTo>
                    <a:pt x="1154" y="684"/>
                  </a:lnTo>
                  <a:lnTo>
                    <a:pt x="1020" y="684"/>
                  </a:lnTo>
                  <a:lnTo>
                    <a:pt x="937" y="641"/>
                  </a:lnTo>
                  <a:lnTo>
                    <a:pt x="941" y="580"/>
                  </a:lnTo>
                  <a:lnTo>
                    <a:pt x="874" y="576"/>
                  </a:lnTo>
                  <a:lnTo>
                    <a:pt x="798" y="509"/>
                  </a:lnTo>
                  <a:lnTo>
                    <a:pt x="847" y="440"/>
                  </a:lnTo>
                  <a:lnTo>
                    <a:pt x="892" y="425"/>
                  </a:lnTo>
                  <a:lnTo>
                    <a:pt x="872" y="362"/>
                  </a:lnTo>
                  <a:lnTo>
                    <a:pt x="792" y="334"/>
                  </a:lnTo>
                  <a:lnTo>
                    <a:pt x="699" y="344"/>
                  </a:lnTo>
                  <a:lnTo>
                    <a:pt x="652" y="399"/>
                  </a:lnTo>
                  <a:lnTo>
                    <a:pt x="607" y="393"/>
                  </a:lnTo>
                  <a:lnTo>
                    <a:pt x="530" y="303"/>
                  </a:lnTo>
                  <a:lnTo>
                    <a:pt x="496" y="208"/>
                  </a:lnTo>
                  <a:lnTo>
                    <a:pt x="514" y="149"/>
                  </a:lnTo>
                  <a:lnTo>
                    <a:pt x="506" y="25"/>
                  </a:lnTo>
                  <a:lnTo>
                    <a:pt x="463" y="9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2" name="Freeform 109"/>
            <p:cNvSpPr>
              <a:spLocks/>
            </p:cNvSpPr>
            <p:nvPr/>
          </p:nvSpPr>
          <p:spPr bwMode="gray">
            <a:xfrm>
              <a:off x="1694" y="2177"/>
              <a:ext cx="936" cy="666"/>
            </a:xfrm>
            <a:custGeom>
              <a:avLst/>
              <a:gdLst>
                <a:gd name="T0" fmla="*/ 445 w 1872"/>
                <a:gd name="T1" fmla="*/ 276 h 1330"/>
                <a:gd name="T2" fmla="*/ 426 w 1872"/>
                <a:gd name="T3" fmla="*/ 279 h 1330"/>
                <a:gd name="T4" fmla="*/ 397 w 1872"/>
                <a:gd name="T5" fmla="*/ 279 h 1330"/>
                <a:gd name="T6" fmla="*/ 381 w 1872"/>
                <a:gd name="T7" fmla="*/ 296 h 1330"/>
                <a:gd name="T8" fmla="*/ 343 w 1872"/>
                <a:gd name="T9" fmla="*/ 274 h 1330"/>
                <a:gd name="T10" fmla="*/ 308 w 1872"/>
                <a:gd name="T11" fmla="*/ 269 h 1330"/>
                <a:gd name="T12" fmla="*/ 275 w 1872"/>
                <a:gd name="T13" fmla="*/ 273 h 1330"/>
                <a:gd name="T14" fmla="*/ 262 w 1872"/>
                <a:gd name="T15" fmla="*/ 288 h 1330"/>
                <a:gd name="T16" fmla="*/ 260 w 1872"/>
                <a:gd name="T17" fmla="*/ 309 h 1330"/>
                <a:gd name="T18" fmla="*/ 225 w 1872"/>
                <a:gd name="T19" fmla="*/ 329 h 1330"/>
                <a:gd name="T20" fmla="*/ 204 w 1872"/>
                <a:gd name="T21" fmla="*/ 313 h 1330"/>
                <a:gd name="T22" fmla="*/ 155 w 1872"/>
                <a:gd name="T23" fmla="*/ 287 h 1330"/>
                <a:gd name="T24" fmla="*/ 113 w 1872"/>
                <a:gd name="T25" fmla="*/ 280 h 1330"/>
                <a:gd name="T26" fmla="*/ 85 w 1872"/>
                <a:gd name="T27" fmla="*/ 274 h 1330"/>
                <a:gd name="T28" fmla="*/ 64 w 1872"/>
                <a:gd name="T29" fmla="*/ 264 h 1330"/>
                <a:gd name="T30" fmla="*/ 28 w 1872"/>
                <a:gd name="T31" fmla="*/ 256 h 1330"/>
                <a:gd name="T32" fmla="*/ 2 w 1872"/>
                <a:gd name="T33" fmla="*/ 206 h 1330"/>
                <a:gd name="T34" fmla="*/ 12 w 1872"/>
                <a:gd name="T35" fmla="*/ 185 h 1330"/>
                <a:gd name="T36" fmla="*/ 20 w 1872"/>
                <a:gd name="T37" fmla="*/ 149 h 1330"/>
                <a:gd name="T38" fmla="*/ 11 w 1872"/>
                <a:gd name="T39" fmla="*/ 133 h 1330"/>
                <a:gd name="T40" fmla="*/ 20 w 1872"/>
                <a:gd name="T41" fmla="*/ 117 h 1330"/>
                <a:gd name="T42" fmla="*/ 61 w 1872"/>
                <a:gd name="T43" fmla="*/ 117 h 1330"/>
                <a:gd name="T44" fmla="*/ 53 w 1872"/>
                <a:gd name="T45" fmla="*/ 96 h 1330"/>
                <a:gd name="T46" fmla="*/ 74 w 1872"/>
                <a:gd name="T47" fmla="*/ 75 h 1330"/>
                <a:gd name="T48" fmla="*/ 45 w 1872"/>
                <a:gd name="T49" fmla="*/ 32 h 1330"/>
                <a:gd name="T50" fmla="*/ 99 w 1872"/>
                <a:gd name="T51" fmla="*/ 18 h 1330"/>
                <a:gd name="T52" fmla="*/ 134 w 1872"/>
                <a:gd name="T53" fmla="*/ 10 h 1330"/>
                <a:gd name="T54" fmla="*/ 169 w 1872"/>
                <a:gd name="T55" fmla="*/ 4 h 1330"/>
                <a:gd name="T56" fmla="*/ 206 w 1872"/>
                <a:gd name="T57" fmla="*/ 15 h 1330"/>
                <a:gd name="T58" fmla="*/ 235 w 1872"/>
                <a:gd name="T59" fmla="*/ 32 h 1330"/>
                <a:gd name="T60" fmla="*/ 269 w 1872"/>
                <a:gd name="T61" fmla="*/ 20 h 1330"/>
                <a:gd name="T62" fmla="*/ 301 w 1872"/>
                <a:gd name="T63" fmla="*/ 20 h 1330"/>
                <a:gd name="T64" fmla="*/ 330 w 1872"/>
                <a:gd name="T65" fmla="*/ 24 h 1330"/>
                <a:gd name="T66" fmla="*/ 364 w 1872"/>
                <a:gd name="T67" fmla="*/ 28 h 1330"/>
                <a:gd name="T68" fmla="*/ 376 w 1872"/>
                <a:gd name="T69" fmla="*/ 54 h 1330"/>
                <a:gd name="T70" fmla="*/ 411 w 1872"/>
                <a:gd name="T71" fmla="*/ 80 h 1330"/>
                <a:gd name="T72" fmla="*/ 426 w 1872"/>
                <a:gd name="T73" fmla="*/ 75 h 1330"/>
                <a:gd name="T74" fmla="*/ 445 w 1872"/>
                <a:gd name="T75" fmla="*/ 98 h 1330"/>
                <a:gd name="T76" fmla="*/ 456 w 1872"/>
                <a:gd name="T77" fmla="*/ 124 h 1330"/>
                <a:gd name="T78" fmla="*/ 468 w 1872"/>
                <a:gd name="T79" fmla="*/ 143 h 1330"/>
                <a:gd name="T80" fmla="*/ 444 w 1872"/>
                <a:gd name="T81" fmla="*/ 179 h 1330"/>
                <a:gd name="T82" fmla="*/ 437 w 1872"/>
                <a:gd name="T83" fmla="*/ 201 h 1330"/>
                <a:gd name="T84" fmla="*/ 432 w 1872"/>
                <a:gd name="T85" fmla="*/ 223 h 1330"/>
                <a:gd name="T86" fmla="*/ 410 w 1872"/>
                <a:gd name="T87" fmla="*/ 228 h 1330"/>
                <a:gd name="T88" fmla="*/ 397 w 1872"/>
                <a:gd name="T89" fmla="*/ 222 h 1330"/>
                <a:gd name="T90" fmla="*/ 416 w 1872"/>
                <a:gd name="T91" fmla="*/ 237 h 1330"/>
                <a:gd name="T92" fmla="*/ 442 w 1872"/>
                <a:gd name="T93" fmla="*/ 251 h 133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1872"/>
                <a:gd name="T142" fmla="*/ 0 h 1330"/>
                <a:gd name="T143" fmla="*/ 1872 w 1872"/>
                <a:gd name="T144" fmla="*/ 1330 h 1330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1872" h="1330">
                  <a:moveTo>
                    <a:pt x="1801" y="1035"/>
                  </a:moveTo>
                  <a:lnTo>
                    <a:pt x="1779" y="1102"/>
                  </a:lnTo>
                  <a:lnTo>
                    <a:pt x="1736" y="1082"/>
                  </a:lnTo>
                  <a:lnTo>
                    <a:pt x="1702" y="1115"/>
                  </a:lnTo>
                  <a:lnTo>
                    <a:pt x="1655" y="1072"/>
                  </a:lnTo>
                  <a:lnTo>
                    <a:pt x="1586" y="1114"/>
                  </a:lnTo>
                  <a:lnTo>
                    <a:pt x="1588" y="1184"/>
                  </a:lnTo>
                  <a:lnTo>
                    <a:pt x="1521" y="1180"/>
                  </a:lnTo>
                  <a:lnTo>
                    <a:pt x="1421" y="1068"/>
                  </a:lnTo>
                  <a:lnTo>
                    <a:pt x="1372" y="1094"/>
                  </a:lnTo>
                  <a:lnTo>
                    <a:pt x="1279" y="1049"/>
                  </a:lnTo>
                  <a:lnTo>
                    <a:pt x="1232" y="1072"/>
                  </a:lnTo>
                  <a:lnTo>
                    <a:pt x="1138" y="1062"/>
                  </a:lnTo>
                  <a:lnTo>
                    <a:pt x="1100" y="1090"/>
                  </a:lnTo>
                  <a:lnTo>
                    <a:pt x="1092" y="1155"/>
                  </a:lnTo>
                  <a:lnTo>
                    <a:pt x="1045" y="1149"/>
                  </a:lnTo>
                  <a:lnTo>
                    <a:pt x="1055" y="1184"/>
                  </a:lnTo>
                  <a:lnTo>
                    <a:pt x="1039" y="1234"/>
                  </a:lnTo>
                  <a:lnTo>
                    <a:pt x="968" y="1330"/>
                  </a:lnTo>
                  <a:lnTo>
                    <a:pt x="897" y="1314"/>
                  </a:lnTo>
                  <a:lnTo>
                    <a:pt x="821" y="1304"/>
                  </a:lnTo>
                  <a:lnTo>
                    <a:pt x="813" y="1251"/>
                  </a:lnTo>
                  <a:lnTo>
                    <a:pt x="728" y="1190"/>
                  </a:lnTo>
                  <a:lnTo>
                    <a:pt x="618" y="1147"/>
                  </a:lnTo>
                  <a:lnTo>
                    <a:pt x="521" y="1149"/>
                  </a:lnTo>
                  <a:lnTo>
                    <a:pt x="452" y="1117"/>
                  </a:lnTo>
                  <a:lnTo>
                    <a:pt x="389" y="1121"/>
                  </a:lnTo>
                  <a:lnTo>
                    <a:pt x="338" y="1092"/>
                  </a:lnTo>
                  <a:lnTo>
                    <a:pt x="281" y="1056"/>
                  </a:lnTo>
                  <a:lnTo>
                    <a:pt x="256" y="1054"/>
                  </a:lnTo>
                  <a:lnTo>
                    <a:pt x="185" y="1021"/>
                  </a:lnTo>
                  <a:lnTo>
                    <a:pt x="112" y="1023"/>
                  </a:lnTo>
                  <a:lnTo>
                    <a:pt x="61" y="911"/>
                  </a:lnTo>
                  <a:lnTo>
                    <a:pt x="6" y="822"/>
                  </a:lnTo>
                  <a:lnTo>
                    <a:pt x="0" y="740"/>
                  </a:lnTo>
                  <a:lnTo>
                    <a:pt x="45" y="738"/>
                  </a:lnTo>
                  <a:lnTo>
                    <a:pt x="43" y="686"/>
                  </a:lnTo>
                  <a:lnTo>
                    <a:pt x="77" y="594"/>
                  </a:lnTo>
                  <a:lnTo>
                    <a:pt x="78" y="549"/>
                  </a:lnTo>
                  <a:lnTo>
                    <a:pt x="43" y="529"/>
                  </a:lnTo>
                  <a:lnTo>
                    <a:pt x="80" y="501"/>
                  </a:lnTo>
                  <a:lnTo>
                    <a:pt x="77" y="466"/>
                  </a:lnTo>
                  <a:lnTo>
                    <a:pt x="139" y="501"/>
                  </a:lnTo>
                  <a:lnTo>
                    <a:pt x="244" y="466"/>
                  </a:lnTo>
                  <a:lnTo>
                    <a:pt x="206" y="433"/>
                  </a:lnTo>
                  <a:lnTo>
                    <a:pt x="212" y="383"/>
                  </a:lnTo>
                  <a:lnTo>
                    <a:pt x="265" y="364"/>
                  </a:lnTo>
                  <a:lnTo>
                    <a:pt x="293" y="299"/>
                  </a:lnTo>
                  <a:lnTo>
                    <a:pt x="175" y="206"/>
                  </a:lnTo>
                  <a:lnTo>
                    <a:pt x="179" y="126"/>
                  </a:lnTo>
                  <a:lnTo>
                    <a:pt x="252" y="84"/>
                  </a:lnTo>
                  <a:lnTo>
                    <a:pt x="393" y="70"/>
                  </a:lnTo>
                  <a:lnTo>
                    <a:pt x="502" y="41"/>
                  </a:lnTo>
                  <a:lnTo>
                    <a:pt x="533" y="37"/>
                  </a:lnTo>
                  <a:lnTo>
                    <a:pt x="596" y="0"/>
                  </a:lnTo>
                  <a:lnTo>
                    <a:pt x="675" y="13"/>
                  </a:lnTo>
                  <a:lnTo>
                    <a:pt x="758" y="21"/>
                  </a:lnTo>
                  <a:lnTo>
                    <a:pt x="823" y="57"/>
                  </a:lnTo>
                  <a:lnTo>
                    <a:pt x="880" y="68"/>
                  </a:lnTo>
                  <a:lnTo>
                    <a:pt x="941" y="127"/>
                  </a:lnTo>
                  <a:lnTo>
                    <a:pt x="996" y="124"/>
                  </a:lnTo>
                  <a:lnTo>
                    <a:pt x="1075" y="80"/>
                  </a:lnTo>
                  <a:lnTo>
                    <a:pt x="1147" y="84"/>
                  </a:lnTo>
                  <a:lnTo>
                    <a:pt x="1202" y="80"/>
                  </a:lnTo>
                  <a:lnTo>
                    <a:pt x="1244" y="57"/>
                  </a:lnTo>
                  <a:lnTo>
                    <a:pt x="1319" y="96"/>
                  </a:lnTo>
                  <a:lnTo>
                    <a:pt x="1395" y="151"/>
                  </a:lnTo>
                  <a:lnTo>
                    <a:pt x="1456" y="112"/>
                  </a:lnTo>
                  <a:lnTo>
                    <a:pt x="1480" y="171"/>
                  </a:lnTo>
                  <a:lnTo>
                    <a:pt x="1502" y="214"/>
                  </a:lnTo>
                  <a:lnTo>
                    <a:pt x="1588" y="250"/>
                  </a:lnTo>
                  <a:lnTo>
                    <a:pt x="1641" y="320"/>
                  </a:lnTo>
                  <a:lnTo>
                    <a:pt x="1675" y="322"/>
                  </a:lnTo>
                  <a:lnTo>
                    <a:pt x="1702" y="299"/>
                  </a:lnTo>
                  <a:lnTo>
                    <a:pt x="1740" y="334"/>
                  </a:lnTo>
                  <a:lnTo>
                    <a:pt x="1779" y="389"/>
                  </a:lnTo>
                  <a:lnTo>
                    <a:pt x="1793" y="458"/>
                  </a:lnTo>
                  <a:lnTo>
                    <a:pt x="1824" y="494"/>
                  </a:lnTo>
                  <a:lnTo>
                    <a:pt x="1846" y="543"/>
                  </a:lnTo>
                  <a:lnTo>
                    <a:pt x="1872" y="572"/>
                  </a:lnTo>
                  <a:lnTo>
                    <a:pt x="1840" y="677"/>
                  </a:lnTo>
                  <a:lnTo>
                    <a:pt x="1775" y="714"/>
                  </a:lnTo>
                  <a:lnTo>
                    <a:pt x="1787" y="769"/>
                  </a:lnTo>
                  <a:lnTo>
                    <a:pt x="1748" y="801"/>
                  </a:lnTo>
                  <a:lnTo>
                    <a:pt x="1720" y="805"/>
                  </a:lnTo>
                  <a:lnTo>
                    <a:pt x="1726" y="889"/>
                  </a:lnTo>
                  <a:lnTo>
                    <a:pt x="1693" y="921"/>
                  </a:lnTo>
                  <a:lnTo>
                    <a:pt x="1639" y="911"/>
                  </a:lnTo>
                  <a:lnTo>
                    <a:pt x="1614" y="868"/>
                  </a:lnTo>
                  <a:lnTo>
                    <a:pt x="1586" y="887"/>
                  </a:lnTo>
                  <a:lnTo>
                    <a:pt x="1596" y="938"/>
                  </a:lnTo>
                  <a:lnTo>
                    <a:pt x="1661" y="946"/>
                  </a:lnTo>
                  <a:lnTo>
                    <a:pt x="1716" y="990"/>
                  </a:lnTo>
                  <a:lnTo>
                    <a:pt x="1767" y="1001"/>
                  </a:lnTo>
                  <a:lnTo>
                    <a:pt x="1801" y="1035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3" name="Freeform 110"/>
            <p:cNvSpPr>
              <a:spLocks/>
            </p:cNvSpPr>
            <p:nvPr/>
          </p:nvSpPr>
          <p:spPr bwMode="gray">
            <a:xfrm>
              <a:off x="1694" y="2177"/>
              <a:ext cx="936" cy="666"/>
            </a:xfrm>
            <a:custGeom>
              <a:avLst/>
              <a:gdLst>
                <a:gd name="T0" fmla="*/ 445 w 1872"/>
                <a:gd name="T1" fmla="*/ 276 h 1330"/>
                <a:gd name="T2" fmla="*/ 426 w 1872"/>
                <a:gd name="T3" fmla="*/ 279 h 1330"/>
                <a:gd name="T4" fmla="*/ 397 w 1872"/>
                <a:gd name="T5" fmla="*/ 279 h 1330"/>
                <a:gd name="T6" fmla="*/ 381 w 1872"/>
                <a:gd name="T7" fmla="*/ 296 h 1330"/>
                <a:gd name="T8" fmla="*/ 343 w 1872"/>
                <a:gd name="T9" fmla="*/ 274 h 1330"/>
                <a:gd name="T10" fmla="*/ 308 w 1872"/>
                <a:gd name="T11" fmla="*/ 269 h 1330"/>
                <a:gd name="T12" fmla="*/ 275 w 1872"/>
                <a:gd name="T13" fmla="*/ 273 h 1330"/>
                <a:gd name="T14" fmla="*/ 262 w 1872"/>
                <a:gd name="T15" fmla="*/ 288 h 1330"/>
                <a:gd name="T16" fmla="*/ 260 w 1872"/>
                <a:gd name="T17" fmla="*/ 309 h 1330"/>
                <a:gd name="T18" fmla="*/ 225 w 1872"/>
                <a:gd name="T19" fmla="*/ 329 h 1330"/>
                <a:gd name="T20" fmla="*/ 204 w 1872"/>
                <a:gd name="T21" fmla="*/ 313 h 1330"/>
                <a:gd name="T22" fmla="*/ 155 w 1872"/>
                <a:gd name="T23" fmla="*/ 287 h 1330"/>
                <a:gd name="T24" fmla="*/ 113 w 1872"/>
                <a:gd name="T25" fmla="*/ 280 h 1330"/>
                <a:gd name="T26" fmla="*/ 85 w 1872"/>
                <a:gd name="T27" fmla="*/ 274 h 1330"/>
                <a:gd name="T28" fmla="*/ 64 w 1872"/>
                <a:gd name="T29" fmla="*/ 264 h 1330"/>
                <a:gd name="T30" fmla="*/ 28 w 1872"/>
                <a:gd name="T31" fmla="*/ 256 h 1330"/>
                <a:gd name="T32" fmla="*/ 2 w 1872"/>
                <a:gd name="T33" fmla="*/ 206 h 1330"/>
                <a:gd name="T34" fmla="*/ 12 w 1872"/>
                <a:gd name="T35" fmla="*/ 185 h 1330"/>
                <a:gd name="T36" fmla="*/ 20 w 1872"/>
                <a:gd name="T37" fmla="*/ 149 h 1330"/>
                <a:gd name="T38" fmla="*/ 11 w 1872"/>
                <a:gd name="T39" fmla="*/ 133 h 1330"/>
                <a:gd name="T40" fmla="*/ 20 w 1872"/>
                <a:gd name="T41" fmla="*/ 117 h 1330"/>
                <a:gd name="T42" fmla="*/ 61 w 1872"/>
                <a:gd name="T43" fmla="*/ 117 h 1330"/>
                <a:gd name="T44" fmla="*/ 53 w 1872"/>
                <a:gd name="T45" fmla="*/ 96 h 1330"/>
                <a:gd name="T46" fmla="*/ 74 w 1872"/>
                <a:gd name="T47" fmla="*/ 75 h 1330"/>
                <a:gd name="T48" fmla="*/ 45 w 1872"/>
                <a:gd name="T49" fmla="*/ 32 h 1330"/>
                <a:gd name="T50" fmla="*/ 99 w 1872"/>
                <a:gd name="T51" fmla="*/ 18 h 1330"/>
                <a:gd name="T52" fmla="*/ 134 w 1872"/>
                <a:gd name="T53" fmla="*/ 10 h 1330"/>
                <a:gd name="T54" fmla="*/ 169 w 1872"/>
                <a:gd name="T55" fmla="*/ 4 h 1330"/>
                <a:gd name="T56" fmla="*/ 206 w 1872"/>
                <a:gd name="T57" fmla="*/ 15 h 1330"/>
                <a:gd name="T58" fmla="*/ 235 w 1872"/>
                <a:gd name="T59" fmla="*/ 32 h 1330"/>
                <a:gd name="T60" fmla="*/ 269 w 1872"/>
                <a:gd name="T61" fmla="*/ 20 h 1330"/>
                <a:gd name="T62" fmla="*/ 301 w 1872"/>
                <a:gd name="T63" fmla="*/ 20 h 1330"/>
                <a:gd name="T64" fmla="*/ 330 w 1872"/>
                <a:gd name="T65" fmla="*/ 24 h 1330"/>
                <a:gd name="T66" fmla="*/ 364 w 1872"/>
                <a:gd name="T67" fmla="*/ 28 h 1330"/>
                <a:gd name="T68" fmla="*/ 376 w 1872"/>
                <a:gd name="T69" fmla="*/ 54 h 1330"/>
                <a:gd name="T70" fmla="*/ 411 w 1872"/>
                <a:gd name="T71" fmla="*/ 80 h 1330"/>
                <a:gd name="T72" fmla="*/ 426 w 1872"/>
                <a:gd name="T73" fmla="*/ 75 h 1330"/>
                <a:gd name="T74" fmla="*/ 445 w 1872"/>
                <a:gd name="T75" fmla="*/ 98 h 1330"/>
                <a:gd name="T76" fmla="*/ 456 w 1872"/>
                <a:gd name="T77" fmla="*/ 124 h 1330"/>
                <a:gd name="T78" fmla="*/ 468 w 1872"/>
                <a:gd name="T79" fmla="*/ 143 h 1330"/>
                <a:gd name="T80" fmla="*/ 444 w 1872"/>
                <a:gd name="T81" fmla="*/ 179 h 1330"/>
                <a:gd name="T82" fmla="*/ 437 w 1872"/>
                <a:gd name="T83" fmla="*/ 201 h 1330"/>
                <a:gd name="T84" fmla="*/ 432 w 1872"/>
                <a:gd name="T85" fmla="*/ 223 h 1330"/>
                <a:gd name="T86" fmla="*/ 410 w 1872"/>
                <a:gd name="T87" fmla="*/ 228 h 1330"/>
                <a:gd name="T88" fmla="*/ 397 w 1872"/>
                <a:gd name="T89" fmla="*/ 222 h 1330"/>
                <a:gd name="T90" fmla="*/ 416 w 1872"/>
                <a:gd name="T91" fmla="*/ 237 h 1330"/>
                <a:gd name="T92" fmla="*/ 442 w 1872"/>
                <a:gd name="T93" fmla="*/ 251 h 133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1872"/>
                <a:gd name="T142" fmla="*/ 0 h 1330"/>
                <a:gd name="T143" fmla="*/ 1872 w 1872"/>
                <a:gd name="T144" fmla="*/ 1330 h 1330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1872" h="1330">
                  <a:moveTo>
                    <a:pt x="1801" y="1035"/>
                  </a:moveTo>
                  <a:lnTo>
                    <a:pt x="1779" y="1102"/>
                  </a:lnTo>
                  <a:lnTo>
                    <a:pt x="1736" y="1082"/>
                  </a:lnTo>
                  <a:lnTo>
                    <a:pt x="1702" y="1115"/>
                  </a:lnTo>
                  <a:lnTo>
                    <a:pt x="1655" y="1072"/>
                  </a:lnTo>
                  <a:lnTo>
                    <a:pt x="1586" y="1114"/>
                  </a:lnTo>
                  <a:lnTo>
                    <a:pt x="1588" y="1184"/>
                  </a:lnTo>
                  <a:lnTo>
                    <a:pt x="1521" y="1180"/>
                  </a:lnTo>
                  <a:lnTo>
                    <a:pt x="1421" y="1068"/>
                  </a:lnTo>
                  <a:lnTo>
                    <a:pt x="1372" y="1094"/>
                  </a:lnTo>
                  <a:lnTo>
                    <a:pt x="1279" y="1049"/>
                  </a:lnTo>
                  <a:lnTo>
                    <a:pt x="1232" y="1072"/>
                  </a:lnTo>
                  <a:lnTo>
                    <a:pt x="1138" y="1062"/>
                  </a:lnTo>
                  <a:lnTo>
                    <a:pt x="1100" y="1090"/>
                  </a:lnTo>
                  <a:lnTo>
                    <a:pt x="1092" y="1155"/>
                  </a:lnTo>
                  <a:lnTo>
                    <a:pt x="1045" y="1149"/>
                  </a:lnTo>
                  <a:lnTo>
                    <a:pt x="1055" y="1184"/>
                  </a:lnTo>
                  <a:lnTo>
                    <a:pt x="1039" y="1234"/>
                  </a:lnTo>
                  <a:lnTo>
                    <a:pt x="968" y="1330"/>
                  </a:lnTo>
                  <a:lnTo>
                    <a:pt x="897" y="1314"/>
                  </a:lnTo>
                  <a:lnTo>
                    <a:pt x="821" y="1304"/>
                  </a:lnTo>
                  <a:lnTo>
                    <a:pt x="813" y="1251"/>
                  </a:lnTo>
                  <a:lnTo>
                    <a:pt x="728" y="1190"/>
                  </a:lnTo>
                  <a:lnTo>
                    <a:pt x="618" y="1147"/>
                  </a:lnTo>
                  <a:lnTo>
                    <a:pt x="521" y="1149"/>
                  </a:lnTo>
                  <a:lnTo>
                    <a:pt x="452" y="1117"/>
                  </a:lnTo>
                  <a:lnTo>
                    <a:pt x="389" y="1121"/>
                  </a:lnTo>
                  <a:lnTo>
                    <a:pt x="338" y="1092"/>
                  </a:lnTo>
                  <a:lnTo>
                    <a:pt x="281" y="1056"/>
                  </a:lnTo>
                  <a:lnTo>
                    <a:pt x="256" y="1054"/>
                  </a:lnTo>
                  <a:lnTo>
                    <a:pt x="185" y="1021"/>
                  </a:lnTo>
                  <a:lnTo>
                    <a:pt x="112" y="1023"/>
                  </a:lnTo>
                  <a:lnTo>
                    <a:pt x="61" y="911"/>
                  </a:lnTo>
                  <a:lnTo>
                    <a:pt x="6" y="822"/>
                  </a:lnTo>
                  <a:lnTo>
                    <a:pt x="0" y="740"/>
                  </a:lnTo>
                  <a:lnTo>
                    <a:pt x="45" y="738"/>
                  </a:lnTo>
                  <a:lnTo>
                    <a:pt x="43" y="686"/>
                  </a:lnTo>
                  <a:lnTo>
                    <a:pt x="77" y="594"/>
                  </a:lnTo>
                  <a:lnTo>
                    <a:pt x="78" y="549"/>
                  </a:lnTo>
                  <a:lnTo>
                    <a:pt x="43" y="529"/>
                  </a:lnTo>
                  <a:lnTo>
                    <a:pt x="80" y="501"/>
                  </a:lnTo>
                  <a:lnTo>
                    <a:pt x="77" y="466"/>
                  </a:lnTo>
                  <a:lnTo>
                    <a:pt x="139" y="501"/>
                  </a:lnTo>
                  <a:lnTo>
                    <a:pt x="244" y="466"/>
                  </a:lnTo>
                  <a:lnTo>
                    <a:pt x="206" y="433"/>
                  </a:lnTo>
                  <a:lnTo>
                    <a:pt x="212" y="383"/>
                  </a:lnTo>
                  <a:lnTo>
                    <a:pt x="265" y="364"/>
                  </a:lnTo>
                  <a:lnTo>
                    <a:pt x="293" y="299"/>
                  </a:lnTo>
                  <a:lnTo>
                    <a:pt x="175" y="206"/>
                  </a:lnTo>
                  <a:lnTo>
                    <a:pt x="179" y="126"/>
                  </a:lnTo>
                  <a:lnTo>
                    <a:pt x="252" y="84"/>
                  </a:lnTo>
                  <a:lnTo>
                    <a:pt x="393" y="70"/>
                  </a:lnTo>
                  <a:lnTo>
                    <a:pt x="502" y="41"/>
                  </a:lnTo>
                  <a:lnTo>
                    <a:pt x="533" y="37"/>
                  </a:lnTo>
                  <a:lnTo>
                    <a:pt x="596" y="0"/>
                  </a:lnTo>
                  <a:lnTo>
                    <a:pt x="675" y="13"/>
                  </a:lnTo>
                  <a:lnTo>
                    <a:pt x="758" y="21"/>
                  </a:lnTo>
                  <a:lnTo>
                    <a:pt x="823" y="57"/>
                  </a:lnTo>
                  <a:lnTo>
                    <a:pt x="880" y="68"/>
                  </a:lnTo>
                  <a:lnTo>
                    <a:pt x="941" y="127"/>
                  </a:lnTo>
                  <a:lnTo>
                    <a:pt x="996" y="124"/>
                  </a:lnTo>
                  <a:lnTo>
                    <a:pt x="1075" y="80"/>
                  </a:lnTo>
                  <a:lnTo>
                    <a:pt x="1147" y="84"/>
                  </a:lnTo>
                  <a:lnTo>
                    <a:pt x="1202" y="80"/>
                  </a:lnTo>
                  <a:lnTo>
                    <a:pt x="1244" y="57"/>
                  </a:lnTo>
                  <a:lnTo>
                    <a:pt x="1319" y="96"/>
                  </a:lnTo>
                  <a:lnTo>
                    <a:pt x="1395" y="151"/>
                  </a:lnTo>
                  <a:lnTo>
                    <a:pt x="1456" y="112"/>
                  </a:lnTo>
                  <a:lnTo>
                    <a:pt x="1480" y="171"/>
                  </a:lnTo>
                  <a:lnTo>
                    <a:pt x="1502" y="214"/>
                  </a:lnTo>
                  <a:lnTo>
                    <a:pt x="1588" y="250"/>
                  </a:lnTo>
                  <a:lnTo>
                    <a:pt x="1641" y="320"/>
                  </a:lnTo>
                  <a:lnTo>
                    <a:pt x="1675" y="322"/>
                  </a:lnTo>
                  <a:lnTo>
                    <a:pt x="1702" y="299"/>
                  </a:lnTo>
                  <a:lnTo>
                    <a:pt x="1740" y="334"/>
                  </a:lnTo>
                  <a:lnTo>
                    <a:pt x="1779" y="389"/>
                  </a:lnTo>
                  <a:lnTo>
                    <a:pt x="1793" y="458"/>
                  </a:lnTo>
                  <a:lnTo>
                    <a:pt x="1824" y="494"/>
                  </a:lnTo>
                  <a:lnTo>
                    <a:pt x="1846" y="543"/>
                  </a:lnTo>
                  <a:lnTo>
                    <a:pt x="1872" y="572"/>
                  </a:lnTo>
                  <a:lnTo>
                    <a:pt x="1840" y="677"/>
                  </a:lnTo>
                  <a:lnTo>
                    <a:pt x="1775" y="714"/>
                  </a:lnTo>
                  <a:lnTo>
                    <a:pt x="1787" y="769"/>
                  </a:lnTo>
                  <a:lnTo>
                    <a:pt x="1748" y="801"/>
                  </a:lnTo>
                  <a:lnTo>
                    <a:pt x="1720" y="805"/>
                  </a:lnTo>
                  <a:lnTo>
                    <a:pt x="1726" y="889"/>
                  </a:lnTo>
                  <a:lnTo>
                    <a:pt x="1693" y="921"/>
                  </a:lnTo>
                  <a:lnTo>
                    <a:pt x="1639" y="911"/>
                  </a:lnTo>
                  <a:lnTo>
                    <a:pt x="1614" y="868"/>
                  </a:lnTo>
                  <a:lnTo>
                    <a:pt x="1586" y="887"/>
                  </a:lnTo>
                  <a:lnTo>
                    <a:pt x="1596" y="938"/>
                  </a:lnTo>
                  <a:lnTo>
                    <a:pt x="1661" y="946"/>
                  </a:lnTo>
                  <a:lnTo>
                    <a:pt x="1716" y="990"/>
                  </a:lnTo>
                  <a:lnTo>
                    <a:pt x="1767" y="1001"/>
                  </a:lnTo>
                  <a:lnTo>
                    <a:pt x="1801" y="1035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4" name="Freeform 111"/>
            <p:cNvSpPr>
              <a:spLocks/>
            </p:cNvSpPr>
            <p:nvPr/>
          </p:nvSpPr>
          <p:spPr bwMode="gray">
            <a:xfrm>
              <a:off x="2241" y="2635"/>
              <a:ext cx="911" cy="693"/>
            </a:xfrm>
            <a:custGeom>
              <a:avLst/>
              <a:gdLst>
                <a:gd name="T0" fmla="*/ 300 w 1823"/>
                <a:gd name="T1" fmla="*/ 274 h 1385"/>
                <a:gd name="T2" fmla="*/ 284 w 1823"/>
                <a:gd name="T3" fmla="*/ 262 h 1385"/>
                <a:gd name="T4" fmla="*/ 269 w 1823"/>
                <a:gd name="T5" fmla="*/ 266 h 1385"/>
                <a:gd name="T6" fmla="*/ 248 w 1823"/>
                <a:gd name="T7" fmla="*/ 249 h 1385"/>
                <a:gd name="T8" fmla="*/ 236 w 1823"/>
                <a:gd name="T9" fmla="*/ 235 h 1385"/>
                <a:gd name="T10" fmla="*/ 232 w 1823"/>
                <a:gd name="T11" fmla="*/ 246 h 1385"/>
                <a:gd name="T12" fmla="*/ 222 w 1823"/>
                <a:gd name="T13" fmla="*/ 252 h 1385"/>
                <a:gd name="T14" fmla="*/ 218 w 1823"/>
                <a:gd name="T15" fmla="*/ 270 h 1385"/>
                <a:gd name="T16" fmla="*/ 195 w 1823"/>
                <a:gd name="T17" fmla="*/ 293 h 1385"/>
                <a:gd name="T18" fmla="*/ 201 w 1823"/>
                <a:gd name="T19" fmla="*/ 318 h 1385"/>
                <a:gd name="T20" fmla="*/ 188 w 1823"/>
                <a:gd name="T21" fmla="*/ 338 h 1385"/>
                <a:gd name="T22" fmla="*/ 167 w 1823"/>
                <a:gd name="T23" fmla="*/ 345 h 1385"/>
                <a:gd name="T24" fmla="*/ 148 w 1823"/>
                <a:gd name="T25" fmla="*/ 338 h 1385"/>
                <a:gd name="T26" fmla="*/ 132 w 1823"/>
                <a:gd name="T27" fmla="*/ 302 h 1385"/>
                <a:gd name="T28" fmla="*/ 111 w 1823"/>
                <a:gd name="T29" fmla="*/ 270 h 1385"/>
                <a:gd name="T30" fmla="*/ 90 w 1823"/>
                <a:gd name="T31" fmla="*/ 257 h 1385"/>
                <a:gd name="T32" fmla="*/ 87 w 1823"/>
                <a:gd name="T33" fmla="*/ 239 h 1385"/>
                <a:gd name="T34" fmla="*/ 65 w 1823"/>
                <a:gd name="T35" fmla="*/ 253 h 1385"/>
                <a:gd name="T36" fmla="*/ 53 w 1823"/>
                <a:gd name="T37" fmla="*/ 209 h 1385"/>
                <a:gd name="T38" fmla="*/ 51 w 1823"/>
                <a:gd name="T39" fmla="*/ 156 h 1385"/>
                <a:gd name="T40" fmla="*/ 40 w 1823"/>
                <a:gd name="T41" fmla="*/ 128 h 1385"/>
                <a:gd name="T42" fmla="*/ 49 w 1823"/>
                <a:gd name="T43" fmla="*/ 117 h 1385"/>
                <a:gd name="T44" fmla="*/ 26 w 1823"/>
                <a:gd name="T45" fmla="*/ 77 h 1385"/>
                <a:gd name="T46" fmla="*/ 2 w 1823"/>
                <a:gd name="T47" fmla="*/ 45 h 1385"/>
                <a:gd name="T48" fmla="*/ 35 w 1823"/>
                <a:gd name="T49" fmla="*/ 40 h 1385"/>
                <a:gd name="T50" fmla="*/ 70 w 1823"/>
                <a:gd name="T51" fmla="*/ 45 h 1385"/>
                <a:gd name="T52" fmla="*/ 107 w 1823"/>
                <a:gd name="T53" fmla="*/ 67 h 1385"/>
                <a:gd name="T54" fmla="*/ 124 w 1823"/>
                <a:gd name="T55" fmla="*/ 50 h 1385"/>
                <a:gd name="T56" fmla="*/ 152 w 1823"/>
                <a:gd name="T57" fmla="*/ 50 h 1385"/>
                <a:gd name="T58" fmla="*/ 171 w 1823"/>
                <a:gd name="T59" fmla="*/ 47 h 1385"/>
                <a:gd name="T60" fmla="*/ 168 w 1823"/>
                <a:gd name="T61" fmla="*/ 22 h 1385"/>
                <a:gd name="T62" fmla="*/ 193 w 1823"/>
                <a:gd name="T63" fmla="*/ 0 h 1385"/>
                <a:gd name="T64" fmla="*/ 208 w 1823"/>
                <a:gd name="T65" fmla="*/ 22 h 1385"/>
                <a:gd name="T66" fmla="*/ 240 w 1823"/>
                <a:gd name="T67" fmla="*/ 35 h 1385"/>
                <a:gd name="T68" fmla="*/ 261 w 1823"/>
                <a:gd name="T69" fmla="*/ 65 h 1385"/>
                <a:gd name="T70" fmla="*/ 284 w 1823"/>
                <a:gd name="T71" fmla="*/ 54 h 1385"/>
                <a:gd name="T72" fmla="*/ 310 w 1823"/>
                <a:gd name="T73" fmla="*/ 64 h 1385"/>
                <a:gd name="T74" fmla="*/ 358 w 1823"/>
                <a:gd name="T75" fmla="*/ 68 h 1385"/>
                <a:gd name="T76" fmla="*/ 390 w 1823"/>
                <a:gd name="T77" fmla="*/ 73 h 1385"/>
                <a:gd name="T78" fmla="*/ 419 w 1823"/>
                <a:gd name="T79" fmla="*/ 84 h 1385"/>
                <a:gd name="T80" fmla="*/ 448 w 1823"/>
                <a:gd name="T81" fmla="*/ 89 h 1385"/>
                <a:gd name="T82" fmla="*/ 455 w 1823"/>
                <a:gd name="T83" fmla="*/ 130 h 1385"/>
                <a:gd name="T84" fmla="*/ 431 w 1823"/>
                <a:gd name="T85" fmla="*/ 144 h 1385"/>
                <a:gd name="T86" fmla="*/ 396 w 1823"/>
                <a:gd name="T87" fmla="*/ 155 h 1385"/>
                <a:gd name="T88" fmla="*/ 417 w 1823"/>
                <a:gd name="T89" fmla="*/ 193 h 1385"/>
                <a:gd name="T90" fmla="*/ 433 w 1823"/>
                <a:gd name="T91" fmla="*/ 227 h 1385"/>
                <a:gd name="T92" fmla="*/ 417 w 1823"/>
                <a:gd name="T93" fmla="*/ 246 h 1385"/>
                <a:gd name="T94" fmla="*/ 397 w 1823"/>
                <a:gd name="T95" fmla="*/ 227 h 1385"/>
                <a:gd name="T96" fmla="*/ 379 w 1823"/>
                <a:gd name="T97" fmla="*/ 214 h 1385"/>
                <a:gd name="T98" fmla="*/ 361 w 1823"/>
                <a:gd name="T99" fmla="*/ 210 h 1385"/>
                <a:gd name="T100" fmla="*/ 355 w 1823"/>
                <a:gd name="T101" fmla="*/ 224 h 1385"/>
                <a:gd name="T102" fmla="*/ 344 w 1823"/>
                <a:gd name="T103" fmla="*/ 240 h 1385"/>
                <a:gd name="T104" fmla="*/ 312 w 1823"/>
                <a:gd name="T105" fmla="*/ 227 h 1385"/>
                <a:gd name="T106" fmla="*/ 300 w 1823"/>
                <a:gd name="T107" fmla="*/ 247 h 1385"/>
                <a:gd name="T108" fmla="*/ 320 w 1823"/>
                <a:gd name="T109" fmla="*/ 253 h 138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23"/>
                <a:gd name="T166" fmla="*/ 0 h 1385"/>
                <a:gd name="T167" fmla="*/ 1823 w 1823"/>
                <a:gd name="T168" fmla="*/ 1385 h 138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23" h="1385">
                  <a:moveTo>
                    <a:pt x="1301" y="1068"/>
                  </a:moveTo>
                  <a:lnTo>
                    <a:pt x="1203" y="1096"/>
                  </a:lnTo>
                  <a:lnTo>
                    <a:pt x="1142" y="1088"/>
                  </a:lnTo>
                  <a:lnTo>
                    <a:pt x="1138" y="1047"/>
                  </a:lnTo>
                  <a:lnTo>
                    <a:pt x="1105" y="1025"/>
                  </a:lnTo>
                  <a:lnTo>
                    <a:pt x="1077" y="1061"/>
                  </a:lnTo>
                  <a:lnTo>
                    <a:pt x="1014" y="1066"/>
                  </a:lnTo>
                  <a:lnTo>
                    <a:pt x="992" y="996"/>
                  </a:lnTo>
                  <a:lnTo>
                    <a:pt x="992" y="942"/>
                  </a:lnTo>
                  <a:lnTo>
                    <a:pt x="945" y="939"/>
                  </a:lnTo>
                  <a:lnTo>
                    <a:pt x="916" y="954"/>
                  </a:lnTo>
                  <a:lnTo>
                    <a:pt x="929" y="982"/>
                  </a:lnTo>
                  <a:lnTo>
                    <a:pt x="923" y="1005"/>
                  </a:lnTo>
                  <a:lnTo>
                    <a:pt x="890" y="1007"/>
                  </a:lnTo>
                  <a:lnTo>
                    <a:pt x="866" y="1033"/>
                  </a:lnTo>
                  <a:lnTo>
                    <a:pt x="874" y="1078"/>
                  </a:lnTo>
                  <a:lnTo>
                    <a:pt x="817" y="1149"/>
                  </a:lnTo>
                  <a:lnTo>
                    <a:pt x="780" y="1169"/>
                  </a:lnTo>
                  <a:lnTo>
                    <a:pt x="780" y="1234"/>
                  </a:lnTo>
                  <a:lnTo>
                    <a:pt x="805" y="1271"/>
                  </a:lnTo>
                  <a:lnTo>
                    <a:pt x="801" y="1326"/>
                  </a:lnTo>
                  <a:lnTo>
                    <a:pt x="752" y="1352"/>
                  </a:lnTo>
                  <a:lnTo>
                    <a:pt x="742" y="1330"/>
                  </a:lnTo>
                  <a:lnTo>
                    <a:pt x="670" y="1377"/>
                  </a:lnTo>
                  <a:lnTo>
                    <a:pt x="632" y="1385"/>
                  </a:lnTo>
                  <a:lnTo>
                    <a:pt x="595" y="1352"/>
                  </a:lnTo>
                  <a:lnTo>
                    <a:pt x="563" y="1273"/>
                  </a:lnTo>
                  <a:lnTo>
                    <a:pt x="528" y="1206"/>
                  </a:lnTo>
                  <a:lnTo>
                    <a:pt x="500" y="1163"/>
                  </a:lnTo>
                  <a:lnTo>
                    <a:pt x="445" y="1078"/>
                  </a:lnTo>
                  <a:lnTo>
                    <a:pt x="396" y="1076"/>
                  </a:lnTo>
                  <a:lnTo>
                    <a:pt x="362" y="1025"/>
                  </a:lnTo>
                  <a:lnTo>
                    <a:pt x="378" y="988"/>
                  </a:lnTo>
                  <a:lnTo>
                    <a:pt x="349" y="954"/>
                  </a:lnTo>
                  <a:lnTo>
                    <a:pt x="303" y="1004"/>
                  </a:lnTo>
                  <a:lnTo>
                    <a:pt x="260" y="1011"/>
                  </a:lnTo>
                  <a:lnTo>
                    <a:pt x="227" y="950"/>
                  </a:lnTo>
                  <a:lnTo>
                    <a:pt x="215" y="834"/>
                  </a:lnTo>
                  <a:lnTo>
                    <a:pt x="211" y="712"/>
                  </a:lnTo>
                  <a:lnTo>
                    <a:pt x="205" y="624"/>
                  </a:lnTo>
                  <a:lnTo>
                    <a:pt x="199" y="582"/>
                  </a:lnTo>
                  <a:lnTo>
                    <a:pt x="160" y="509"/>
                  </a:lnTo>
                  <a:lnTo>
                    <a:pt x="193" y="496"/>
                  </a:lnTo>
                  <a:lnTo>
                    <a:pt x="199" y="468"/>
                  </a:lnTo>
                  <a:lnTo>
                    <a:pt x="136" y="401"/>
                  </a:lnTo>
                  <a:lnTo>
                    <a:pt x="105" y="305"/>
                  </a:lnTo>
                  <a:lnTo>
                    <a:pt x="0" y="240"/>
                  </a:lnTo>
                  <a:lnTo>
                    <a:pt x="8" y="177"/>
                  </a:lnTo>
                  <a:lnTo>
                    <a:pt x="49" y="147"/>
                  </a:lnTo>
                  <a:lnTo>
                    <a:pt x="140" y="157"/>
                  </a:lnTo>
                  <a:lnTo>
                    <a:pt x="189" y="134"/>
                  </a:lnTo>
                  <a:lnTo>
                    <a:pt x="280" y="179"/>
                  </a:lnTo>
                  <a:lnTo>
                    <a:pt x="329" y="153"/>
                  </a:lnTo>
                  <a:lnTo>
                    <a:pt x="429" y="265"/>
                  </a:lnTo>
                  <a:lnTo>
                    <a:pt x="496" y="267"/>
                  </a:lnTo>
                  <a:lnTo>
                    <a:pt x="496" y="200"/>
                  </a:lnTo>
                  <a:lnTo>
                    <a:pt x="563" y="157"/>
                  </a:lnTo>
                  <a:lnTo>
                    <a:pt x="610" y="200"/>
                  </a:lnTo>
                  <a:lnTo>
                    <a:pt x="644" y="167"/>
                  </a:lnTo>
                  <a:lnTo>
                    <a:pt x="687" y="187"/>
                  </a:lnTo>
                  <a:lnTo>
                    <a:pt x="709" y="120"/>
                  </a:lnTo>
                  <a:lnTo>
                    <a:pt x="673" y="86"/>
                  </a:lnTo>
                  <a:lnTo>
                    <a:pt x="677" y="35"/>
                  </a:lnTo>
                  <a:lnTo>
                    <a:pt x="774" y="0"/>
                  </a:lnTo>
                  <a:lnTo>
                    <a:pt x="807" y="17"/>
                  </a:lnTo>
                  <a:lnTo>
                    <a:pt x="833" y="88"/>
                  </a:lnTo>
                  <a:lnTo>
                    <a:pt x="914" y="161"/>
                  </a:lnTo>
                  <a:lnTo>
                    <a:pt x="961" y="138"/>
                  </a:lnTo>
                  <a:lnTo>
                    <a:pt x="988" y="216"/>
                  </a:lnTo>
                  <a:lnTo>
                    <a:pt x="1044" y="260"/>
                  </a:lnTo>
                  <a:lnTo>
                    <a:pt x="1091" y="267"/>
                  </a:lnTo>
                  <a:lnTo>
                    <a:pt x="1138" y="216"/>
                  </a:lnTo>
                  <a:lnTo>
                    <a:pt x="1183" y="195"/>
                  </a:lnTo>
                  <a:lnTo>
                    <a:pt x="1242" y="254"/>
                  </a:lnTo>
                  <a:lnTo>
                    <a:pt x="1335" y="228"/>
                  </a:lnTo>
                  <a:lnTo>
                    <a:pt x="1433" y="269"/>
                  </a:lnTo>
                  <a:lnTo>
                    <a:pt x="1496" y="317"/>
                  </a:lnTo>
                  <a:lnTo>
                    <a:pt x="1561" y="291"/>
                  </a:lnTo>
                  <a:lnTo>
                    <a:pt x="1632" y="336"/>
                  </a:lnTo>
                  <a:lnTo>
                    <a:pt x="1679" y="336"/>
                  </a:lnTo>
                  <a:lnTo>
                    <a:pt x="1681" y="368"/>
                  </a:lnTo>
                  <a:lnTo>
                    <a:pt x="1795" y="356"/>
                  </a:lnTo>
                  <a:lnTo>
                    <a:pt x="1823" y="433"/>
                  </a:lnTo>
                  <a:lnTo>
                    <a:pt x="1821" y="519"/>
                  </a:lnTo>
                  <a:lnTo>
                    <a:pt x="1770" y="527"/>
                  </a:lnTo>
                  <a:lnTo>
                    <a:pt x="1727" y="576"/>
                  </a:lnTo>
                  <a:lnTo>
                    <a:pt x="1620" y="584"/>
                  </a:lnTo>
                  <a:lnTo>
                    <a:pt x="1587" y="618"/>
                  </a:lnTo>
                  <a:lnTo>
                    <a:pt x="1610" y="693"/>
                  </a:lnTo>
                  <a:lnTo>
                    <a:pt x="1669" y="771"/>
                  </a:lnTo>
                  <a:lnTo>
                    <a:pt x="1721" y="815"/>
                  </a:lnTo>
                  <a:lnTo>
                    <a:pt x="1732" y="905"/>
                  </a:lnTo>
                  <a:lnTo>
                    <a:pt x="1731" y="956"/>
                  </a:lnTo>
                  <a:lnTo>
                    <a:pt x="1669" y="984"/>
                  </a:lnTo>
                  <a:lnTo>
                    <a:pt x="1616" y="913"/>
                  </a:lnTo>
                  <a:lnTo>
                    <a:pt x="1591" y="905"/>
                  </a:lnTo>
                  <a:lnTo>
                    <a:pt x="1575" y="838"/>
                  </a:lnTo>
                  <a:lnTo>
                    <a:pt x="1516" y="856"/>
                  </a:lnTo>
                  <a:lnTo>
                    <a:pt x="1463" y="818"/>
                  </a:lnTo>
                  <a:lnTo>
                    <a:pt x="1445" y="838"/>
                  </a:lnTo>
                  <a:lnTo>
                    <a:pt x="1457" y="880"/>
                  </a:lnTo>
                  <a:lnTo>
                    <a:pt x="1421" y="895"/>
                  </a:lnTo>
                  <a:lnTo>
                    <a:pt x="1362" y="909"/>
                  </a:lnTo>
                  <a:lnTo>
                    <a:pt x="1378" y="958"/>
                  </a:lnTo>
                  <a:lnTo>
                    <a:pt x="1313" y="950"/>
                  </a:lnTo>
                  <a:lnTo>
                    <a:pt x="1248" y="907"/>
                  </a:lnTo>
                  <a:lnTo>
                    <a:pt x="1197" y="944"/>
                  </a:lnTo>
                  <a:lnTo>
                    <a:pt x="1201" y="986"/>
                  </a:lnTo>
                  <a:lnTo>
                    <a:pt x="1252" y="1009"/>
                  </a:lnTo>
                  <a:lnTo>
                    <a:pt x="1280" y="1009"/>
                  </a:lnTo>
                  <a:lnTo>
                    <a:pt x="1301" y="1068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5" name="Freeform 112"/>
            <p:cNvSpPr>
              <a:spLocks/>
            </p:cNvSpPr>
            <p:nvPr/>
          </p:nvSpPr>
          <p:spPr bwMode="gray">
            <a:xfrm>
              <a:off x="2241" y="2635"/>
              <a:ext cx="911" cy="693"/>
            </a:xfrm>
            <a:custGeom>
              <a:avLst/>
              <a:gdLst>
                <a:gd name="T0" fmla="*/ 300 w 1823"/>
                <a:gd name="T1" fmla="*/ 274 h 1385"/>
                <a:gd name="T2" fmla="*/ 284 w 1823"/>
                <a:gd name="T3" fmla="*/ 262 h 1385"/>
                <a:gd name="T4" fmla="*/ 269 w 1823"/>
                <a:gd name="T5" fmla="*/ 266 h 1385"/>
                <a:gd name="T6" fmla="*/ 248 w 1823"/>
                <a:gd name="T7" fmla="*/ 249 h 1385"/>
                <a:gd name="T8" fmla="*/ 236 w 1823"/>
                <a:gd name="T9" fmla="*/ 235 h 1385"/>
                <a:gd name="T10" fmla="*/ 232 w 1823"/>
                <a:gd name="T11" fmla="*/ 246 h 1385"/>
                <a:gd name="T12" fmla="*/ 222 w 1823"/>
                <a:gd name="T13" fmla="*/ 252 h 1385"/>
                <a:gd name="T14" fmla="*/ 218 w 1823"/>
                <a:gd name="T15" fmla="*/ 270 h 1385"/>
                <a:gd name="T16" fmla="*/ 195 w 1823"/>
                <a:gd name="T17" fmla="*/ 293 h 1385"/>
                <a:gd name="T18" fmla="*/ 201 w 1823"/>
                <a:gd name="T19" fmla="*/ 318 h 1385"/>
                <a:gd name="T20" fmla="*/ 188 w 1823"/>
                <a:gd name="T21" fmla="*/ 338 h 1385"/>
                <a:gd name="T22" fmla="*/ 167 w 1823"/>
                <a:gd name="T23" fmla="*/ 345 h 1385"/>
                <a:gd name="T24" fmla="*/ 148 w 1823"/>
                <a:gd name="T25" fmla="*/ 338 h 1385"/>
                <a:gd name="T26" fmla="*/ 132 w 1823"/>
                <a:gd name="T27" fmla="*/ 302 h 1385"/>
                <a:gd name="T28" fmla="*/ 111 w 1823"/>
                <a:gd name="T29" fmla="*/ 270 h 1385"/>
                <a:gd name="T30" fmla="*/ 90 w 1823"/>
                <a:gd name="T31" fmla="*/ 257 h 1385"/>
                <a:gd name="T32" fmla="*/ 87 w 1823"/>
                <a:gd name="T33" fmla="*/ 239 h 1385"/>
                <a:gd name="T34" fmla="*/ 65 w 1823"/>
                <a:gd name="T35" fmla="*/ 253 h 1385"/>
                <a:gd name="T36" fmla="*/ 53 w 1823"/>
                <a:gd name="T37" fmla="*/ 209 h 1385"/>
                <a:gd name="T38" fmla="*/ 51 w 1823"/>
                <a:gd name="T39" fmla="*/ 156 h 1385"/>
                <a:gd name="T40" fmla="*/ 40 w 1823"/>
                <a:gd name="T41" fmla="*/ 128 h 1385"/>
                <a:gd name="T42" fmla="*/ 49 w 1823"/>
                <a:gd name="T43" fmla="*/ 117 h 1385"/>
                <a:gd name="T44" fmla="*/ 26 w 1823"/>
                <a:gd name="T45" fmla="*/ 77 h 1385"/>
                <a:gd name="T46" fmla="*/ 2 w 1823"/>
                <a:gd name="T47" fmla="*/ 45 h 1385"/>
                <a:gd name="T48" fmla="*/ 35 w 1823"/>
                <a:gd name="T49" fmla="*/ 40 h 1385"/>
                <a:gd name="T50" fmla="*/ 70 w 1823"/>
                <a:gd name="T51" fmla="*/ 45 h 1385"/>
                <a:gd name="T52" fmla="*/ 107 w 1823"/>
                <a:gd name="T53" fmla="*/ 67 h 1385"/>
                <a:gd name="T54" fmla="*/ 124 w 1823"/>
                <a:gd name="T55" fmla="*/ 50 h 1385"/>
                <a:gd name="T56" fmla="*/ 152 w 1823"/>
                <a:gd name="T57" fmla="*/ 50 h 1385"/>
                <a:gd name="T58" fmla="*/ 171 w 1823"/>
                <a:gd name="T59" fmla="*/ 47 h 1385"/>
                <a:gd name="T60" fmla="*/ 168 w 1823"/>
                <a:gd name="T61" fmla="*/ 22 h 1385"/>
                <a:gd name="T62" fmla="*/ 193 w 1823"/>
                <a:gd name="T63" fmla="*/ 0 h 1385"/>
                <a:gd name="T64" fmla="*/ 208 w 1823"/>
                <a:gd name="T65" fmla="*/ 22 h 1385"/>
                <a:gd name="T66" fmla="*/ 240 w 1823"/>
                <a:gd name="T67" fmla="*/ 35 h 1385"/>
                <a:gd name="T68" fmla="*/ 261 w 1823"/>
                <a:gd name="T69" fmla="*/ 65 h 1385"/>
                <a:gd name="T70" fmla="*/ 284 w 1823"/>
                <a:gd name="T71" fmla="*/ 54 h 1385"/>
                <a:gd name="T72" fmla="*/ 310 w 1823"/>
                <a:gd name="T73" fmla="*/ 64 h 1385"/>
                <a:gd name="T74" fmla="*/ 358 w 1823"/>
                <a:gd name="T75" fmla="*/ 68 h 1385"/>
                <a:gd name="T76" fmla="*/ 390 w 1823"/>
                <a:gd name="T77" fmla="*/ 73 h 1385"/>
                <a:gd name="T78" fmla="*/ 419 w 1823"/>
                <a:gd name="T79" fmla="*/ 84 h 1385"/>
                <a:gd name="T80" fmla="*/ 448 w 1823"/>
                <a:gd name="T81" fmla="*/ 89 h 1385"/>
                <a:gd name="T82" fmla="*/ 455 w 1823"/>
                <a:gd name="T83" fmla="*/ 130 h 1385"/>
                <a:gd name="T84" fmla="*/ 431 w 1823"/>
                <a:gd name="T85" fmla="*/ 144 h 1385"/>
                <a:gd name="T86" fmla="*/ 396 w 1823"/>
                <a:gd name="T87" fmla="*/ 155 h 1385"/>
                <a:gd name="T88" fmla="*/ 417 w 1823"/>
                <a:gd name="T89" fmla="*/ 193 h 1385"/>
                <a:gd name="T90" fmla="*/ 433 w 1823"/>
                <a:gd name="T91" fmla="*/ 227 h 1385"/>
                <a:gd name="T92" fmla="*/ 417 w 1823"/>
                <a:gd name="T93" fmla="*/ 246 h 1385"/>
                <a:gd name="T94" fmla="*/ 397 w 1823"/>
                <a:gd name="T95" fmla="*/ 227 h 1385"/>
                <a:gd name="T96" fmla="*/ 379 w 1823"/>
                <a:gd name="T97" fmla="*/ 214 h 1385"/>
                <a:gd name="T98" fmla="*/ 361 w 1823"/>
                <a:gd name="T99" fmla="*/ 210 h 1385"/>
                <a:gd name="T100" fmla="*/ 355 w 1823"/>
                <a:gd name="T101" fmla="*/ 224 h 1385"/>
                <a:gd name="T102" fmla="*/ 344 w 1823"/>
                <a:gd name="T103" fmla="*/ 240 h 1385"/>
                <a:gd name="T104" fmla="*/ 312 w 1823"/>
                <a:gd name="T105" fmla="*/ 227 h 1385"/>
                <a:gd name="T106" fmla="*/ 300 w 1823"/>
                <a:gd name="T107" fmla="*/ 247 h 1385"/>
                <a:gd name="T108" fmla="*/ 320 w 1823"/>
                <a:gd name="T109" fmla="*/ 253 h 138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23"/>
                <a:gd name="T166" fmla="*/ 0 h 1385"/>
                <a:gd name="T167" fmla="*/ 1823 w 1823"/>
                <a:gd name="T168" fmla="*/ 1385 h 138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23" h="1385">
                  <a:moveTo>
                    <a:pt x="1301" y="1068"/>
                  </a:moveTo>
                  <a:lnTo>
                    <a:pt x="1203" y="1096"/>
                  </a:lnTo>
                  <a:lnTo>
                    <a:pt x="1142" y="1088"/>
                  </a:lnTo>
                  <a:lnTo>
                    <a:pt x="1138" y="1047"/>
                  </a:lnTo>
                  <a:lnTo>
                    <a:pt x="1105" y="1025"/>
                  </a:lnTo>
                  <a:lnTo>
                    <a:pt x="1077" y="1061"/>
                  </a:lnTo>
                  <a:lnTo>
                    <a:pt x="1014" y="1066"/>
                  </a:lnTo>
                  <a:lnTo>
                    <a:pt x="992" y="996"/>
                  </a:lnTo>
                  <a:lnTo>
                    <a:pt x="992" y="942"/>
                  </a:lnTo>
                  <a:lnTo>
                    <a:pt x="945" y="939"/>
                  </a:lnTo>
                  <a:lnTo>
                    <a:pt x="916" y="954"/>
                  </a:lnTo>
                  <a:lnTo>
                    <a:pt x="929" y="982"/>
                  </a:lnTo>
                  <a:lnTo>
                    <a:pt x="923" y="1005"/>
                  </a:lnTo>
                  <a:lnTo>
                    <a:pt x="890" y="1007"/>
                  </a:lnTo>
                  <a:lnTo>
                    <a:pt x="866" y="1033"/>
                  </a:lnTo>
                  <a:lnTo>
                    <a:pt x="874" y="1078"/>
                  </a:lnTo>
                  <a:lnTo>
                    <a:pt x="817" y="1149"/>
                  </a:lnTo>
                  <a:lnTo>
                    <a:pt x="780" y="1169"/>
                  </a:lnTo>
                  <a:lnTo>
                    <a:pt x="780" y="1234"/>
                  </a:lnTo>
                  <a:lnTo>
                    <a:pt x="805" y="1271"/>
                  </a:lnTo>
                  <a:lnTo>
                    <a:pt x="801" y="1326"/>
                  </a:lnTo>
                  <a:lnTo>
                    <a:pt x="752" y="1352"/>
                  </a:lnTo>
                  <a:lnTo>
                    <a:pt x="742" y="1330"/>
                  </a:lnTo>
                  <a:lnTo>
                    <a:pt x="670" y="1377"/>
                  </a:lnTo>
                  <a:lnTo>
                    <a:pt x="632" y="1385"/>
                  </a:lnTo>
                  <a:lnTo>
                    <a:pt x="595" y="1352"/>
                  </a:lnTo>
                  <a:lnTo>
                    <a:pt x="563" y="1273"/>
                  </a:lnTo>
                  <a:lnTo>
                    <a:pt x="528" y="1206"/>
                  </a:lnTo>
                  <a:lnTo>
                    <a:pt x="500" y="1163"/>
                  </a:lnTo>
                  <a:lnTo>
                    <a:pt x="445" y="1078"/>
                  </a:lnTo>
                  <a:lnTo>
                    <a:pt x="396" y="1076"/>
                  </a:lnTo>
                  <a:lnTo>
                    <a:pt x="362" y="1025"/>
                  </a:lnTo>
                  <a:lnTo>
                    <a:pt x="378" y="988"/>
                  </a:lnTo>
                  <a:lnTo>
                    <a:pt x="349" y="954"/>
                  </a:lnTo>
                  <a:lnTo>
                    <a:pt x="303" y="1004"/>
                  </a:lnTo>
                  <a:lnTo>
                    <a:pt x="260" y="1011"/>
                  </a:lnTo>
                  <a:lnTo>
                    <a:pt x="227" y="950"/>
                  </a:lnTo>
                  <a:lnTo>
                    <a:pt x="215" y="834"/>
                  </a:lnTo>
                  <a:lnTo>
                    <a:pt x="211" y="712"/>
                  </a:lnTo>
                  <a:lnTo>
                    <a:pt x="205" y="624"/>
                  </a:lnTo>
                  <a:lnTo>
                    <a:pt x="199" y="582"/>
                  </a:lnTo>
                  <a:lnTo>
                    <a:pt x="160" y="509"/>
                  </a:lnTo>
                  <a:lnTo>
                    <a:pt x="193" y="496"/>
                  </a:lnTo>
                  <a:lnTo>
                    <a:pt x="199" y="468"/>
                  </a:lnTo>
                  <a:lnTo>
                    <a:pt x="136" y="401"/>
                  </a:lnTo>
                  <a:lnTo>
                    <a:pt x="105" y="305"/>
                  </a:lnTo>
                  <a:lnTo>
                    <a:pt x="0" y="240"/>
                  </a:lnTo>
                  <a:lnTo>
                    <a:pt x="8" y="177"/>
                  </a:lnTo>
                  <a:lnTo>
                    <a:pt x="49" y="147"/>
                  </a:lnTo>
                  <a:lnTo>
                    <a:pt x="140" y="157"/>
                  </a:lnTo>
                  <a:lnTo>
                    <a:pt x="189" y="134"/>
                  </a:lnTo>
                  <a:lnTo>
                    <a:pt x="280" y="179"/>
                  </a:lnTo>
                  <a:lnTo>
                    <a:pt x="329" y="153"/>
                  </a:lnTo>
                  <a:lnTo>
                    <a:pt x="429" y="265"/>
                  </a:lnTo>
                  <a:lnTo>
                    <a:pt x="496" y="267"/>
                  </a:lnTo>
                  <a:lnTo>
                    <a:pt x="496" y="200"/>
                  </a:lnTo>
                  <a:lnTo>
                    <a:pt x="563" y="157"/>
                  </a:lnTo>
                  <a:lnTo>
                    <a:pt x="610" y="200"/>
                  </a:lnTo>
                  <a:lnTo>
                    <a:pt x="644" y="167"/>
                  </a:lnTo>
                  <a:lnTo>
                    <a:pt x="687" y="187"/>
                  </a:lnTo>
                  <a:lnTo>
                    <a:pt x="709" y="120"/>
                  </a:lnTo>
                  <a:lnTo>
                    <a:pt x="673" y="86"/>
                  </a:lnTo>
                  <a:lnTo>
                    <a:pt x="677" y="35"/>
                  </a:lnTo>
                  <a:lnTo>
                    <a:pt x="774" y="0"/>
                  </a:lnTo>
                  <a:lnTo>
                    <a:pt x="807" y="17"/>
                  </a:lnTo>
                  <a:lnTo>
                    <a:pt x="833" y="88"/>
                  </a:lnTo>
                  <a:lnTo>
                    <a:pt x="914" y="161"/>
                  </a:lnTo>
                  <a:lnTo>
                    <a:pt x="961" y="138"/>
                  </a:lnTo>
                  <a:lnTo>
                    <a:pt x="988" y="216"/>
                  </a:lnTo>
                  <a:lnTo>
                    <a:pt x="1044" y="260"/>
                  </a:lnTo>
                  <a:lnTo>
                    <a:pt x="1091" y="267"/>
                  </a:lnTo>
                  <a:lnTo>
                    <a:pt x="1138" y="216"/>
                  </a:lnTo>
                  <a:lnTo>
                    <a:pt x="1183" y="195"/>
                  </a:lnTo>
                  <a:lnTo>
                    <a:pt x="1242" y="254"/>
                  </a:lnTo>
                  <a:lnTo>
                    <a:pt x="1335" y="228"/>
                  </a:lnTo>
                  <a:lnTo>
                    <a:pt x="1433" y="269"/>
                  </a:lnTo>
                  <a:lnTo>
                    <a:pt x="1496" y="317"/>
                  </a:lnTo>
                  <a:lnTo>
                    <a:pt x="1561" y="291"/>
                  </a:lnTo>
                  <a:lnTo>
                    <a:pt x="1632" y="336"/>
                  </a:lnTo>
                  <a:lnTo>
                    <a:pt x="1679" y="336"/>
                  </a:lnTo>
                  <a:lnTo>
                    <a:pt x="1681" y="368"/>
                  </a:lnTo>
                  <a:lnTo>
                    <a:pt x="1795" y="356"/>
                  </a:lnTo>
                  <a:lnTo>
                    <a:pt x="1823" y="433"/>
                  </a:lnTo>
                  <a:lnTo>
                    <a:pt x="1821" y="519"/>
                  </a:lnTo>
                  <a:lnTo>
                    <a:pt x="1770" y="527"/>
                  </a:lnTo>
                  <a:lnTo>
                    <a:pt x="1727" y="576"/>
                  </a:lnTo>
                  <a:lnTo>
                    <a:pt x="1620" y="584"/>
                  </a:lnTo>
                  <a:lnTo>
                    <a:pt x="1587" y="618"/>
                  </a:lnTo>
                  <a:lnTo>
                    <a:pt x="1610" y="693"/>
                  </a:lnTo>
                  <a:lnTo>
                    <a:pt x="1669" y="771"/>
                  </a:lnTo>
                  <a:lnTo>
                    <a:pt x="1721" y="815"/>
                  </a:lnTo>
                  <a:lnTo>
                    <a:pt x="1732" y="905"/>
                  </a:lnTo>
                  <a:lnTo>
                    <a:pt x="1731" y="956"/>
                  </a:lnTo>
                  <a:lnTo>
                    <a:pt x="1669" y="984"/>
                  </a:lnTo>
                  <a:lnTo>
                    <a:pt x="1616" y="913"/>
                  </a:lnTo>
                  <a:lnTo>
                    <a:pt x="1591" y="905"/>
                  </a:lnTo>
                  <a:lnTo>
                    <a:pt x="1575" y="838"/>
                  </a:lnTo>
                  <a:lnTo>
                    <a:pt x="1516" y="856"/>
                  </a:lnTo>
                  <a:lnTo>
                    <a:pt x="1463" y="818"/>
                  </a:lnTo>
                  <a:lnTo>
                    <a:pt x="1445" y="838"/>
                  </a:lnTo>
                  <a:lnTo>
                    <a:pt x="1457" y="880"/>
                  </a:lnTo>
                  <a:lnTo>
                    <a:pt x="1421" y="895"/>
                  </a:lnTo>
                  <a:lnTo>
                    <a:pt x="1362" y="909"/>
                  </a:lnTo>
                  <a:lnTo>
                    <a:pt x="1378" y="958"/>
                  </a:lnTo>
                  <a:lnTo>
                    <a:pt x="1313" y="950"/>
                  </a:lnTo>
                  <a:lnTo>
                    <a:pt x="1248" y="907"/>
                  </a:lnTo>
                  <a:lnTo>
                    <a:pt x="1197" y="944"/>
                  </a:lnTo>
                  <a:lnTo>
                    <a:pt x="1201" y="986"/>
                  </a:lnTo>
                  <a:lnTo>
                    <a:pt x="1252" y="1009"/>
                  </a:lnTo>
                  <a:lnTo>
                    <a:pt x="1280" y="1009"/>
                  </a:lnTo>
                  <a:lnTo>
                    <a:pt x="1301" y="1068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6" name="Freeform 113"/>
            <p:cNvSpPr>
              <a:spLocks/>
            </p:cNvSpPr>
            <p:nvPr/>
          </p:nvSpPr>
          <p:spPr bwMode="gray">
            <a:xfrm>
              <a:off x="2685" y="3045"/>
              <a:ext cx="453" cy="398"/>
            </a:xfrm>
            <a:custGeom>
              <a:avLst/>
              <a:gdLst>
                <a:gd name="T0" fmla="*/ 221 w 907"/>
                <a:gd name="T1" fmla="*/ 85 h 796"/>
                <a:gd name="T2" fmla="*/ 221 w 907"/>
                <a:gd name="T3" fmla="*/ 106 h 796"/>
                <a:gd name="T4" fmla="*/ 226 w 907"/>
                <a:gd name="T5" fmla="*/ 130 h 796"/>
                <a:gd name="T6" fmla="*/ 217 w 907"/>
                <a:gd name="T7" fmla="*/ 139 h 796"/>
                <a:gd name="T8" fmla="*/ 209 w 907"/>
                <a:gd name="T9" fmla="*/ 152 h 796"/>
                <a:gd name="T10" fmla="*/ 195 w 907"/>
                <a:gd name="T11" fmla="*/ 160 h 796"/>
                <a:gd name="T12" fmla="*/ 179 w 907"/>
                <a:gd name="T13" fmla="*/ 159 h 796"/>
                <a:gd name="T14" fmla="*/ 165 w 907"/>
                <a:gd name="T15" fmla="*/ 174 h 796"/>
                <a:gd name="T16" fmla="*/ 150 w 907"/>
                <a:gd name="T17" fmla="*/ 168 h 796"/>
                <a:gd name="T18" fmla="*/ 134 w 907"/>
                <a:gd name="T19" fmla="*/ 164 h 796"/>
                <a:gd name="T20" fmla="*/ 120 w 907"/>
                <a:gd name="T21" fmla="*/ 174 h 796"/>
                <a:gd name="T22" fmla="*/ 105 w 907"/>
                <a:gd name="T23" fmla="*/ 184 h 796"/>
                <a:gd name="T24" fmla="*/ 98 w 907"/>
                <a:gd name="T25" fmla="*/ 196 h 796"/>
                <a:gd name="T26" fmla="*/ 70 w 907"/>
                <a:gd name="T27" fmla="*/ 185 h 796"/>
                <a:gd name="T28" fmla="*/ 48 w 907"/>
                <a:gd name="T29" fmla="*/ 199 h 796"/>
                <a:gd name="T30" fmla="*/ 44 w 907"/>
                <a:gd name="T31" fmla="*/ 187 h 796"/>
                <a:gd name="T32" fmla="*/ 34 w 907"/>
                <a:gd name="T33" fmla="*/ 168 h 796"/>
                <a:gd name="T34" fmla="*/ 41 w 907"/>
                <a:gd name="T35" fmla="*/ 126 h 796"/>
                <a:gd name="T36" fmla="*/ 27 w 907"/>
                <a:gd name="T37" fmla="*/ 116 h 796"/>
                <a:gd name="T38" fmla="*/ 6 w 907"/>
                <a:gd name="T39" fmla="*/ 118 h 796"/>
                <a:gd name="T40" fmla="*/ 0 w 907"/>
                <a:gd name="T41" fmla="*/ 98 h 796"/>
                <a:gd name="T42" fmla="*/ 21 w 907"/>
                <a:gd name="T43" fmla="*/ 88 h 796"/>
                <a:gd name="T44" fmla="*/ 30 w 907"/>
                <a:gd name="T45" fmla="*/ 86 h 796"/>
                <a:gd name="T46" fmla="*/ 59 w 907"/>
                <a:gd name="T47" fmla="*/ 83 h 796"/>
                <a:gd name="T48" fmla="*/ 78 w 907"/>
                <a:gd name="T49" fmla="*/ 69 h 796"/>
                <a:gd name="T50" fmla="*/ 98 w 907"/>
                <a:gd name="T51" fmla="*/ 48 h 796"/>
                <a:gd name="T52" fmla="*/ 78 w 907"/>
                <a:gd name="T53" fmla="*/ 42 h 796"/>
                <a:gd name="T54" fmla="*/ 90 w 907"/>
                <a:gd name="T55" fmla="*/ 22 h 796"/>
                <a:gd name="T56" fmla="*/ 122 w 907"/>
                <a:gd name="T57" fmla="*/ 35 h 796"/>
                <a:gd name="T58" fmla="*/ 132 w 907"/>
                <a:gd name="T59" fmla="*/ 19 h 796"/>
                <a:gd name="T60" fmla="*/ 139 w 907"/>
                <a:gd name="T61" fmla="*/ 5 h 796"/>
                <a:gd name="T62" fmla="*/ 157 w 907"/>
                <a:gd name="T63" fmla="*/ 9 h 796"/>
                <a:gd name="T64" fmla="*/ 175 w 907"/>
                <a:gd name="T65" fmla="*/ 22 h 796"/>
                <a:gd name="T66" fmla="*/ 195 w 907"/>
                <a:gd name="T67" fmla="*/ 41 h 796"/>
                <a:gd name="T68" fmla="*/ 216 w 907"/>
                <a:gd name="T69" fmla="*/ 52 h 796"/>
                <a:gd name="T70" fmla="*/ 208 w 907"/>
                <a:gd name="T71" fmla="*/ 78 h 79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907"/>
                <a:gd name="T109" fmla="*/ 0 h 796"/>
                <a:gd name="T110" fmla="*/ 907 w 907"/>
                <a:gd name="T111" fmla="*/ 796 h 79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907" h="796">
                  <a:moveTo>
                    <a:pt x="817" y="333"/>
                  </a:moveTo>
                  <a:lnTo>
                    <a:pt x="884" y="339"/>
                  </a:lnTo>
                  <a:lnTo>
                    <a:pt x="905" y="372"/>
                  </a:lnTo>
                  <a:lnTo>
                    <a:pt x="884" y="424"/>
                  </a:lnTo>
                  <a:lnTo>
                    <a:pt x="880" y="475"/>
                  </a:lnTo>
                  <a:lnTo>
                    <a:pt x="907" y="520"/>
                  </a:lnTo>
                  <a:lnTo>
                    <a:pt x="882" y="569"/>
                  </a:lnTo>
                  <a:lnTo>
                    <a:pt x="870" y="555"/>
                  </a:lnTo>
                  <a:lnTo>
                    <a:pt x="837" y="567"/>
                  </a:lnTo>
                  <a:lnTo>
                    <a:pt x="837" y="607"/>
                  </a:lnTo>
                  <a:lnTo>
                    <a:pt x="801" y="607"/>
                  </a:lnTo>
                  <a:lnTo>
                    <a:pt x="783" y="640"/>
                  </a:lnTo>
                  <a:lnTo>
                    <a:pt x="746" y="620"/>
                  </a:lnTo>
                  <a:lnTo>
                    <a:pt x="717" y="636"/>
                  </a:lnTo>
                  <a:lnTo>
                    <a:pt x="709" y="670"/>
                  </a:lnTo>
                  <a:lnTo>
                    <a:pt x="663" y="695"/>
                  </a:lnTo>
                  <a:lnTo>
                    <a:pt x="640" y="674"/>
                  </a:lnTo>
                  <a:lnTo>
                    <a:pt x="600" y="670"/>
                  </a:lnTo>
                  <a:lnTo>
                    <a:pt x="579" y="630"/>
                  </a:lnTo>
                  <a:lnTo>
                    <a:pt x="539" y="654"/>
                  </a:lnTo>
                  <a:lnTo>
                    <a:pt x="530" y="683"/>
                  </a:lnTo>
                  <a:lnTo>
                    <a:pt x="480" y="695"/>
                  </a:lnTo>
                  <a:lnTo>
                    <a:pt x="449" y="725"/>
                  </a:lnTo>
                  <a:lnTo>
                    <a:pt x="421" y="735"/>
                  </a:lnTo>
                  <a:lnTo>
                    <a:pt x="417" y="756"/>
                  </a:lnTo>
                  <a:lnTo>
                    <a:pt x="392" y="782"/>
                  </a:lnTo>
                  <a:lnTo>
                    <a:pt x="337" y="774"/>
                  </a:lnTo>
                  <a:lnTo>
                    <a:pt x="283" y="740"/>
                  </a:lnTo>
                  <a:lnTo>
                    <a:pt x="246" y="742"/>
                  </a:lnTo>
                  <a:lnTo>
                    <a:pt x="193" y="794"/>
                  </a:lnTo>
                  <a:lnTo>
                    <a:pt x="142" y="796"/>
                  </a:lnTo>
                  <a:lnTo>
                    <a:pt x="179" y="746"/>
                  </a:lnTo>
                  <a:lnTo>
                    <a:pt x="177" y="691"/>
                  </a:lnTo>
                  <a:lnTo>
                    <a:pt x="136" y="672"/>
                  </a:lnTo>
                  <a:lnTo>
                    <a:pt x="114" y="628"/>
                  </a:lnTo>
                  <a:lnTo>
                    <a:pt x="165" y="504"/>
                  </a:lnTo>
                  <a:lnTo>
                    <a:pt x="130" y="459"/>
                  </a:lnTo>
                  <a:lnTo>
                    <a:pt x="108" y="465"/>
                  </a:lnTo>
                  <a:lnTo>
                    <a:pt x="67" y="485"/>
                  </a:lnTo>
                  <a:lnTo>
                    <a:pt x="26" y="473"/>
                  </a:lnTo>
                  <a:lnTo>
                    <a:pt x="22" y="418"/>
                  </a:lnTo>
                  <a:lnTo>
                    <a:pt x="0" y="390"/>
                  </a:lnTo>
                  <a:lnTo>
                    <a:pt x="55" y="329"/>
                  </a:lnTo>
                  <a:lnTo>
                    <a:pt x="85" y="351"/>
                  </a:lnTo>
                  <a:lnTo>
                    <a:pt x="108" y="325"/>
                  </a:lnTo>
                  <a:lnTo>
                    <a:pt x="122" y="341"/>
                  </a:lnTo>
                  <a:lnTo>
                    <a:pt x="191" y="341"/>
                  </a:lnTo>
                  <a:lnTo>
                    <a:pt x="238" y="331"/>
                  </a:lnTo>
                  <a:lnTo>
                    <a:pt x="254" y="266"/>
                  </a:lnTo>
                  <a:lnTo>
                    <a:pt x="315" y="276"/>
                  </a:lnTo>
                  <a:lnTo>
                    <a:pt x="413" y="248"/>
                  </a:lnTo>
                  <a:lnTo>
                    <a:pt x="392" y="189"/>
                  </a:lnTo>
                  <a:lnTo>
                    <a:pt x="364" y="189"/>
                  </a:lnTo>
                  <a:lnTo>
                    <a:pt x="313" y="166"/>
                  </a:lnTo>
                  <a:lnTo>
                    <a:pt x="309" y="124"/>
                  </a:lnTo>
                  <a:lnTo>
                    <a:pt x="360" y="87"/>
                  </a:lnTo>
                  <a:lnTo>
                    <a:pt x="421" y="128"/>
                  </a:lnTo>
                  <a:lnTo>
                    <a:pt x="490" y="138"/>
                  </a:lnTo>
                  <a:lnTo>
                    <a:pt x="476" y="89"/>
                  </a:lnTo>
                  <a:lnTo>
                    <a:pt x="531" y="75"/>
                  </a:lnTo>
                  <a:lnTo>
                    <a:pt x="569" y="60"/>
                  </a:lnTo>
                  <a:lnTo>
                    <a:pt x="557" y="18"/>
                  </a:lnTo>
                  <a:lnTo>
                    <a:pt x="577" y="0"/>
                  </a:lnTo>
                  <a:lnTo>
                    <a:pt x="628" y="36"/>
                  </a:lnTo>
                  <a:lnTo>
                    <a:pt x="687" y="18"/>
                  </a:lnTo>
                  <a:lnTo>
                    <a:pt x="703" y="85"/>
                  </a:lnTo>
                  <a:lnTo>
                    <a:pt x="728" y="93"/>
                  </a:lnTo>
                  <a:lnTo>
                    <a:pt x="781" y="164"/>
                  </a:lnTo>
                  <a:lnTo>
                    <a:pt x="843" y="136"/>
                  </a:lnTo>
                  <a:lnTo>
                    <a:pt x="864" y="209"/>
                  </a:lnTo>
                  <a:lnTo>
                    <a:pt x="884" y="280"/>
                  </a:lnTo>
                  <a:lnTo>
                    <a:pt x="833" y="309"/>
                  </a:lnTo>
                  <a:lnTo>
                    <a:pt x="817" y="333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7" name="Freeform 114"/>
            <p:cNvSpPr>
              <a:spLocks/>
            </p:cNvSpPr>
            <p:nvPr/>
          </p:nvSpPr>
          <p:spPr bwMode="gray">
            <a:xfrm>
              <a:off x="2685" y="3045"/>
              <a:ext cx="453" cy="398"/>
            </a:xfrm>
            <a:custGeom>
              <a:avLst/>
              <a:gdLst>
                <a:gd name="T0" fmla="*/ 221 w 907"/>
                <a:gd name="T1" fmla="*/ 85 h 796"/>
                <a:gd name="T2" fmla="*/ 221 w 907"/>
                <a:gd name="T3" fmla="*/ 106 h 796"/>
                <a:gd name="T4" fmla="*/ 226 w 907"/>
                <a:gd name="T5" fmla="*/ 130 h 796"/>
                <a:gd name="T6" fmla="*/ 217 w 907"/>
                <a:gd name="T7" fmla="*/ 139 h 796"/>
                <a:gd name="T8" fmla="*/ 209 w 907"/>
                <a:gd name="T9" fmla="*/ 152 h 796"/>
                <a:gd name="T10" fmla="*/ 195 w 907"/>
                <a:gd name="T11" fmla="*/ 160 h 796"/>
                <a:gd name="T12" fmla="*/ 179 w 907"/>
                <a:gd name="T13" fmla="*/ 159 h 796"/>
                <a:gd name="T14" fmla="*/ 165 w 907"/>
                <a:gd name="T15" fmla="*/ 174 h 796"/>
                <a:gd name="T16" fmla="*/ 150 w 907"/>
                <a:gd name="T17" fmla="*/ 168 h 796"/>
                <a:gd name="T18" fmla="*/ 134 w 907"/>
                <a:gd name="T19" fmla="*/ 164 h 796"/>
                <a:gd name="T20" fmla="*/ 120 w 907"/>
                <a:gd name="T21" fmla="*/ 174 h 796"/>
                <a:gd name="T22" fmla="*/ 105 w 907"/>
                <a:gd name="T23" fmla="*/ 184 h 796"/>
                <a:gd name="T24" fmla="*/ 98 w 907"/>
                <a:gd name="T25" fmla="*/ 196 h 796"/>
                <a:gd name="T26" fmla="*/ 70 w 907"/>
                <a:gd name="T27" fmla="*/ 185 h 796"/>
                <a:gd name="T28" fmla="*/ 48 w 907"/>
                <a:gd name="T29" fmla="*/ 199 h 796"/>
                <a:gd name="T30" fmla="*/ 44 w 907"/>
                <a:gd name="T31" fmla="*/ 187 h 796"/>
                <a:gd name="T32" fmla="*/ 34 w 907"/>
                <a:gd name="T33" fmla="*/ 168 h 796"/>
                <a:gd name="T34" fmla="*/ 41 w 907"/>
                <a:gd name="T35" fmla="*/ 126 h 796"/>
                <a:gd name="T36" fmla="*/ 27 w 907"/>
                <a:gd name="T37" fmla="*/ 116 h 796"/>
                <a:gd name="T38" fmla="*/ 6 w 907"/>
                <a:gd name="T39" fmla="*/ 118 h 796"/>
                <a:gd name="T40" fmla="*/ 0 w 907"/>
                <a:gd name="T41" fmla="*/ 98 h 796"/>
                <a:gd name="T42" fmla="*/ 21 w 907"/>
                <a:gd name="T43" fmla="*/ 88 h 796"/>
                <a:gd name="T44" fmla="*/ 30 w 907"/>
                <a:gd name="T45" fmla="*/ 86 h 796"/>
                <a:gd name="T46" fmla="*/ 59 w 907"/>
                <a:gd name="T47" fmla="*/ 83 h 796"/>
                <a:gd name="T48" fmla="*/ 78 w 907"/>
                <a:gd name="T49" fmla="*/ 69 h 796"/>
                <a:gd name="T50" fmla="*/ 98 w 907"/>
                <a:gd name="T51" fmla="*/ 48 h 796"/>
                <a:gd name="T52" fmla="*/ 78 w 907"/>
                <a:gd name="T53" fmla="*/ 42 h 796"/>
                <a:gd name="T54" fmla="*/ 90 w 907"/>
                <a:gd name="T55" fmla="*/ 22 h 796"/>
                <a:gd name="T56" fmla="*/ 122 w 907"/>
                <a:gd name="T57" fmla="*/ 35 h 796"/>
                <a:gd name="T58" fmla="*/ 132 w 907"/>
                <a:gd name="T59" fmla="*/ 19 h 796"/>
                <a:gd name="T60" fmla="*/ 139 w 907"/>
                <a:gd name="T61" fmla="*/ 5 h 796"/>
                <a:gd name="T62" fmla="*/ 157 w 907"/>
                <a:gd name="T63" fmla="*/ 9 h 796"/>
                <a:gd name="T64" fmla="*/ 175 w 907"/>
                <a:gd name="T65" fmla="*/ 22 h 796"/>
                <a:gd name="T66" fmla="*/ 195 w 907"/>
                <a:gd name="T67" fmla="*/ 41 h 796"/>
                <a:gd name="T68" fmla="*/ 216 w 907"/>
                <a:gd name="T69" fmla="*/ 52 h 796"/>
                <a:gd name="T70" fmla="*/ 208 w 907"/>
                <a:gd name="T71" fmla="*/ 78 h 79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907"/>
                <a:gd name="T109" fmla="*/ 0 h 796"/>
                <a:gd name="T110" fmla="*/ 907 w 907"/>
                <a:gd name="T111" fmla="*/ 796 h 79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907" h="796">
                  <a:moveTo>
                    <a:pt x="817" y="333"/>
                  </a:moveTo>
                  <a:lnTo>
                    <a:pt x="884" y="339"/>
                  </a:lnTo>
                  <a:lnTo>
                    <a:pt x="905" y="372"/>
                  </a:lnTo>
                  <a:lnTo>
                    <a:pt x="884" y="424"/>
                  </a:lnTo>
                  <a:lnTo>
                    <a:pt x="880" y="475"/>
                  </a:lnTo>
                  <a:lnTo>
                    <a:pt x="907" y="520"/>
                  </a:lnTo>
                  <a:lnTo>
                    <a:pt x="882" y="569"/>
                  </a:lnTo>
                  <a:lnTo>
                    <a:pt x="870" y="555"/>
                  </a:lnTo>
                  <a:lnTo>
                    <a:pt x="837" y="567"/>
                  </a:lnTo>
                  <a:lnTo>
                    <a:pt x="837" y="607"/>
                  </a:lnTo>
                  <a:lnTo>
                    <a:pt x="801" y="607"/>
                  </a:lnTo>
                  <a:lnTo>
                    <a:pt x="783" y="640"/>
                  </a:lnTo>
                  <a:lnTo>
                    <a:pt x="746" y="620"/>
                  </a:lnTo>
                  <a:lnTo>
                    <a:pt x="717" y="636"/>
                  </a:lnTo>
                  <a:lnTo>
                    <a:pt x="709" y="670"/>
                  </a:lnTo>
                  <a:lnTo>
                    <a:pt x="663" y="695"/>
                  </a:lnTo>
                  <a:lnTo>
                    <a:pt x="640" y="674"/>
                  </a:lnTo>
                  <a:lnTo>
                    <a:pt x="600" y="670"/>
                  </a:lnTo>
                  <a:lnTo>
                    <a:pt x="579" y="630"/>
                  </a:lnTo>
                  <a:lnTo>
                    <a:pt x="539" y="654"/>
                  </a:lnTo>
                  <a:lnTo>
                    <a:pt x="530" y="683"/>
                  </a:lnTo>
                  <a:lnTo>
                    <a:pt x="480" y="695"/>
                  </a:lnTo>
                  <a:lnTo>
                    <a:pt x="449" y="725"/>
                  </a:lnTo>
                  <a:lnTo>
                    <a:pt x="421" y="735"/>
                  </a:lnTo>
                  <a:lnTo>
                    <a:pt x="417" y="756"/>
                  </a:lnTo>
                  <a:lnTo>
                    <a:pt x="392" y="782"/>
                  </a:lnTo>
                  <a:lnTo>
                    <a:pt x="337" y="774"/>
                  </a:lnTo>
                  <a:lnTo>
                    <a:pt x="283" y="740"/>
                  </a:lnTo>
                  <a:lnTo>
                    <a:pt x="246" y="742"/>
                  </a:lnTo>
                  <a:lnTo>
                    <a:pt x="193" y="794"/>
                  </a:lnTo>
                  <a:lnTo>
                    <a:pt x="142" y="796"/>
                  </a:lnTo>
                  <a:lnTo>
                    <a:pt x="179" y="746"/>
                  </a:lnTo>
                  <a:lnTo>
                    <a:pt x="177" y="691"/>
                  </a:lnTo>
                  <a:lnTo>
                    <a:pt x="136" y="672"/>
                  </a:lnTo>
                  <a:lnTo>
                    <a:pt x="114" y="628"/>
                  </a:lnTo>
                  <a:lnTo>
                    <a:pt x="165" y="504"/>
                  </a:lnTo>
                  <a:lnTo>
                    <a:pt x="130" y="459"/>
                  </a:lnTo>
                  <a:lnTo>
                    <a:pt x="108" y="465"/>
                  </a:lnTo>
                  <a:lnTo>
                    <a:pt x="67" y="485"/>
                  </a:lnTo>
                  <a:lnTo>
                    <a:pt x="26" y="473"/>
                  </a:lnTo>
                  <a:lnTo>
                    <a:pt x="22" y="418"/>
                  </a:lnTo>
                  <a:lnTo>
                    <a:pt x="0" y="390"/>
                  </a:lnTo>
                  <a:lnTo>
                    <a:pt x="55" y="329"/>
                  </a:lnTo>
                  <a:lnTo>
                    <a:pt x="85" y="351"/>
                  </a:lnTo>
                  <a:lnTo>
                    <a:pt x="108" y="325"/>
                  </a:lnTo>
                  <a:lnTo>
                    <a:pt x="122" y="341"/>
                  </a:lnTo>
                  <a:lnTo>
                    <a:pt x="191" y="341"/>
                  </a:lnTo>
                  <a:lnTo>
                    <a:pt x="238" y="331"/>
                  </a:lnTo>
                  <a:lnTo>
                    <a:pt x="254" y="266"/>
                  </a:lnTo>
                  <a:lnTo>
                    <a:pt x="315" y="276"/>
                  </a:lnTo>
                  <a:lnTo>
                    <a:pt x="413" y="248"/>
                  </a:lnTo>
                  <a:lnTo>
                    <a:pt x="392" y="189"/>
                  </a:lnTo>
                  <a:lnTo>
                    <a:pt x="364" y="189"/>
                  </a:lnTo>
                  <a:lnTo>
                    <a:pt x="313" y="166"/>
                  </a:lnTo>
                  <a:lnTo>
                    <a:pt x="309" y="124"/>
                  </a:lnTo>
                  <a:lnTo>
                    <a:pt x="360" y="87"/>
                  </a:lnTo>
                  <a:lnTo>
                    <a:pt x="421" y="128"/>
                  </a:lnTo>
                  <a:lnTo>
                    <a:pt x="490" y="138"/>
                  </a:lnTo>
                  <a:lnTo>
                    <a:pt x="476" y="89"/>
                  </a:lnTo>
                  <a:lnTo>
                    <a:pt x="531" y="75"/>
                  </a:lnTo>
                  <a:lnTo>
                    <a:pt x="569" y="60"/>
                  </a:lnTo>
                  <a:lnTo>
                    <a:pt x="557" y="18"/>
                  </a:lnTo>
                  <a:lnTo>
                    <a:pt x="577" y="0"/>
                  </a:lnTo>
                  <a:lnTo>
                    <a:pt x="628" y="36"/>
                  </a:lnTo>
                  <a:lnTo>
                    <a:pt x="687" y="18"/>
                  </a:lnTo>
                  <a:lnTo>
                    <a:pt x="703" y="85"/>
                  </a:lnTo>
                  <a:lnTo>
                    <a:pt x="728" y="93"/>
                  </a:lnTo>
                  <a:lnTo>
                    <a:pt x="781" y="164"/>
                  </a:lnTo>
                  <a:lnTo>
                    <a:pt x="843" y="136"/>
                  </a:lnTo>
                  <a:lnTo>
                    <a:pt x="864" y="209"/>
                  </a:lnTo>
                  <a:lnTo>
                    <a:pt x="884" y="280"/>
                  </a:lnTo>
                  <a:lnTo>
                    <a:pt x="833" y="309"/>
                  </a:lnTo>
                  <a:lnTo>
                    <a:pt x="817" y="333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8" name="Freeform 115"/>
            <p:cNvSpPr>
              <a:spLocks/>
            </p:cNvSpPr>
            <p:nvPr/>
          </p:nvSpPr>
          <p:spPr bwMode="gray">
            <a:xfrm>
              <a:off x="3094" y="2950"/>
              <a:ext cx="402" cy="458"/>
            </a:xfrm>
            <a:custGeom>
              <a:avLst/>
              <a:gdLst>
                <a:gd name="T0" fmla="*/ 186 w 805"/>
                <a:gd name="T1" fmla="*/ 44 h 917"/>
                <a:gd name="T2" fmla="*/ 191 w 805"/>
                <a:gd name="T3" fmla="*/ 62 h 917"/>
                <a:gd name="T4" fmla="*/ 185 w 805"/>
                <a:gd name="T5" fmla="*/ 74 h 917"/>
                <a:gd name="T6" fmla="*/ 176 w 805"/>
                <a:gd name="T7" fmla="*/ 80 h 917"/>
                <a:gd name="T8" fmla="*/ 171 w 805"/>
                <a:gd name="T9" fmla="*/ 98 h 917"/>
                <a:gd name="T10" fmla="*/ 184 w 805"/>
                <a:gd name="T11" fmla="*/ 111 h 917"/>
                <a:gd name="T12" fmla="*/ 186 w 805"/>
                <a:gd name="T13" fmla="*/ 132 h 917"/>
                <a:gd name="T14" fmla="*/ 196 w 805"/>
                <a:gd name="T15" fmla="*/ 139 h 917"/>
                <a:gd name="T16" fmla="*/ 201 w 805"/>
                <a:gd name="T17" fmla="*/ 156 h 917"/>
                <a:gd name="T18" fmla="*/ 194 w 805"/>
                <a:gd name="T19" fmla="*/ 172 h 917"/>
                <a:gd name="T20" fmla="*/ 195 w 805"/>
                <a:gd name="T21" fmla="*/ 186 h 917"/>
                <a:gd name="T22" fmla="*/ 181 w 805"/>
                <a:gd name="T23" fmla="*/ 194 h 917"/>
                <a:gd name="T24" fmla="*/ 168 w 805"/>
                <a:gd name="T25" fmla="*/ 186 h 917"/>
                <a:gd name="T26" fmla="*/ 143 w 805"/>
                <a:gd name="T27" fmla="*/ 204 h 917"/>
                <a:gd name="T28" fmla="*/ 129 w 805"/>
                <a:gd name="T29" fmla="*/ 206 h 917"/>
                <a:gd name="T30" fmla="*/ 129 w 805"/>
                <a:gd name="T31" fmla="*/ 220 h 917"/>
                <a:gd name="T32" fmla="*/ 123 w 805"/>
                <a:gd name="T33" fmla="*/ 223 h 917"/>
                <a:gd name="T34" fmla="*/ 114 w 805"/>
                <a:gd name="T35" fmla="*/ 223 h 917"/>
                <a:gd name="T36" fmla="*/ 104 w 805"/>
                <a:gd name="T37" fmla="*/ 229 h 917"/>
                <a:gd name="T38" fmla="*/ 104 w 805"/>
                <a:gd name="T39" fmla="*/ 218 h 917"/>
                <a:gd name="T40" fmla="*/ 100 w 805"/>
                <a:gd name="T41" fmla="*/ 212 h 917"/>
                <a:gd name="T42" fmla="*/ 83 w 805"/>
                <a:gd name="T43" fmla="*/ 212 h 917"/>
                <a:gd name="T44" fmla="*/ 96 w 805"/>
                <a:gd name="T45" fmla="*/ 196 h 917"/>
                <a:gd name="T46" fmla="*/ 97 w 805"/>
                <a:gd name="T47" fmla="*/ 181 h 917"/>
                <a:gd name="T48" fmla="*/ 90 w 805"/>
                <a:gd name="T49" fmla="*/ 176 h 917"/>
                <a:gd name="T50" fmla="*/ 90 w 805"/>
                <a:gd name="T51" fmla="*/ 161 h 917"/>
                <a:gd name="T52" fmla="*/ 82 w 805"/>
                <a:gd name="T53" fmla="*/ 159 h 917"/>
                <a:gd name="T54" fmla="*/ 74 w 805"/>
                <a:gd name="T55" fmla="*/ 163 h 917"/>
                <a:gd name="T56" fmla="*/ 64 w 805"/>
                <a:gd name="T57" fmla="*/ 160 h 917"/>
                <a:gd name="T58" fmla="*/ 53 w 805"/>
                <a:gd name="T59" fmla="*/ 175 h 917"/>
                <a:gd name="T60" fmla="*/ 47 w 805"/>
                <a:gd name="T61" fmla="*/ 168 h 917"/>
                <a:gd name="T62" fmla="*/ 40 w 805"/>
                <a:gd name="T63" fmla="*/ 166 h 917"/>
                <a:gd name="T64" fmla="*/ 37 w 805"/>
                <a:gd name="T65" fmla="*/ 178 h 917"/>
                <a:gd name="T66" fmla="*/ 22 w 805"/>
                <a:gd name="T67" fmla="*/ 177 h 917"/>
                <a:gd name="T68" fmla="*/ 15 w 805"/>
                <a:gd name="T69" fmla="*/ 166 h 917"/>
                <a:gd name="T70" fmla="*/ 16 w 805"/>
                <a:gd name="T71" fmla="*/ 153 h 917"/>
                <a:gd name="T72" fmla="*/ 21 w 805"/>
                <a:gd name="T73" fmla="*/ 140 h 917"/>
                <a:gd name="T74" fmla="*/ 16 w 805"/>
                <a:gd name="T75" fmla="*/ 132 h 917"/>
                <a:gd name="T76" fmla="*/ 0 w 805"/>
                <a:gd name="T77" fmla="*/ 130 h 917"/>
                <a:gd name="T78" fmla="*/ 3 w 805"/>
                <a:gd name="T79" fmla="*/ 124 h 917"/>
                <a:gd name="T80" fmla="*/ 15 w 805"/>
                <a:gd name="T81" fmla="*/ 117 h 917"/>
                <a:gd name="T82" fmla="*/ 6 w 805"/>
                <a:gd name="T83" fmla="*/ 81 h 917"/>
                <a:gd name="T84" fmla="*/ 6 w 805"/>
                <a:gd name="T85" fmla="*/ 68 h 917"/>
                <a:gd name="T86" fmla="*/ 3 w 805"/>
                <a:gd name="T87" fmla="*/ 46 h 917"/>
                <a:gd name="T88" fmla="*/ 10 w 805"/>
                <a:gd name="T89" fmla="*/ 30 h 917"/>
                <a:gd name="T90" fmla="*/ 25 w 805"/>
                <a:gd name="T91" fmla="*/ 17 h 917"/>
                <a:gd name="T92" fmla="*/ 49 w 805"/>
                <a:gd name="T93" fmla="*/ 21 h 917"/>
                <a:gd name="T94" fmla="*/ 53 w 805"/>
                <a:gd name="T95" fmla="*/ 14 h 917"/>
                <a:gd name="T96" fmla="*/ 45 w 805"/>
                <a:gd name="T97" fmla="*/ 4 h 917"/>
                <a:gd name="T98" fmla="*/ 63 w 805"/>
                <a:gd name="T99" fmla="*/ 0 h 917"/>
                <a:gd name="T100" fmla="*/ 85 w 805"/>
                <a:gd name="T101" fmla="*/ 6 h 917"/>
                <a:gd name="T102" fmla="*/ 102 w 805"/>
                <a:gd name="T103" fmla="*/ 7 h 917"/>
                <a:gd name="T104" fmla="*/ 117 w 805"/>
                <a:gd name="T105" fmla="*/ 17 h 917"/>
                <a:gd name="T106" fmla="*/ 132 w 805"/>
                <a:gd name="T107" fmla="*/ 8 h 917"/>
                <a:gd name="T108" fmla="*/ 140 w 805"/>
                <a:gd name="T109" fmla="*/ 10 h 917"/>
                <a:gd name="T110" fmla="*/ 141 w 805"/>
                <a:gd name="T111" fmla="*/ 18 h 917"/>
                <a:gd name="T112" fmla="*/ 159 w 805"/>
                <a:gd name="T113" fmla="*/ 6 h 917"/>
                <a:gd name="T114" fmla="*/ 167 w 805"/>
                <a:gd name="T115" fmla="*/ 14 h 917"/>
                <a:gd name="T116" fmla="*/ 166 w 805"/>
                <a:gd name="T117" fmla="*/ 28 h 917"/>
                <a:gd name="T118" fmla="*/ 178 w 805"/>
                <a:gd name="T119" fmla="*/ 31 h 917"/>
                <a:gd name="T120" fmla="*/ 186 w 805"/>
                <a:gd name="T121" fmla="*/ 44 h 91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805"/>
                <a:gd name="T184" fmla="*/ 0 h 917"/>
                <a:gd name="T185" fmla="*/ 805 w 805"/>
                <a:gd name="T186" fmla="*/ 917 h 917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805" h="917">
                  <a:moveTo>
                    <a:pt x="746" y="177"/>
                  </a:moveTo>
                  <a:lnTo>
                    <a:pt x="766" y="251"/>
                  </a:lnTo>
                  <a:lnTo>
                    <a:pt x="740" y="299"/>
                  </a:lnTo>
                  <a:lnTo>
                    <a:pt x="707" y="322"/>
                  </a:lnTo>
                  <a:lnTo>
                    <a:pt x="685" y="393"/>
                  </a:lnTo>
                  <a:lnTo>
                    <a:pt x="736" y="446"/>
                  </a:lnTo>
                  <a:lnTo>
                    <a:pt x="746" y="531"/>
                  </a:lnTo>
                  <a:lnTo>
                    <a:pt x="787" y="557"/>
                  </a:lnTo>
                  <a:lnTo>
                    <a:pt x="805" y="627"/>
                  </a:lnTo>
                  <a:lnTo>
                    <a:pt x="777" y="688"/>
                  </a:lnTo>
                  <a:lnTo>
                    <a:pt x="781" y="747"/>
                  </a:lnTo>
                  <a:lnTo>
                    <a:pt x="724" y="777"/>
                  </a:lnTo>
                  <a:lnTo>
                    <a:pt x="673" y="747"/>
                  </a:lnTo>
                  <a:lnTo>
                    <a:pt x="573" y="816"/>
                  </a:lnTo>
                  <a:lnTo>
                    <a:pt x="518" y="824"/>
                  </a:lnTo>
                  <a:lnTo>
                    <a:pt x="518" y="881"/>
                  </a:lnTo>
                  <a:lnTo>
                    <a:pt x="492" y="895"/>
                  </a:lnTo>
                  <a:lnTo>
                    <a:pt x="457" y="895"/>
                  </a:lnTo>
                  <a:lnTo>
                    <a:pt x="419" y="917"/>
                  </a:lnTo>
                  <a:lnTo>
                    <a:pt x="419" y="873"/>
                  </a:lnTo>
                  <a:lnTo>
                    <a:pt x="403" y="848"/>
                  </a:lnTo>
                  <a:lnTo>
                    <a:pt x="333" y="850"/>
                  </a:lnTo>
                  <a:lnTo>
                    <a:pt x="384" y="787"/>
                  </a:lnTo>
                  <a:lnTo>
                    <a:pt x="388" y="726"/>
                  </a:lnTo>
                  <a:lnTo>
                    <a:pt x="362" y="706"/>
                  </a:lnTo>
                  <a:lnTo>
                    <a:pt x="362" y="647"/>
                  </a:lnTo>
                  <a:lnTo>
                    <a:pt x="329" y="637"/>
                  </a:lnTo>
                  <a:lnTo>
                    <a:pt x="297" y="655"/>
                  </a:lnTo>
                  <a:lnTo>
                    <a:pt x="256" y="643"/>
                  </a:lnTo>
                  <a:lnTo>
                    <a:pt x="214" y="700"/>
                  </a:lnTo>
                  <a:lnTo>
                    <a:pt x="191" y="673"/>
                  </a:lnTo>
                  <a:lnTo>
                    <a:pt x="163" y="667"/>
                  </a:lnTo>
                  <a:lnTo>
                    <a:pt x="148" y="714"/>
                  </a:lnTo>
                  <a:lnTo>
                    <a:pt x="88" y="708"/>
                  </a:lnTo>
                  <a:lnTo>
                    <a:pt x="61" y="667"/>
                  </a:lnTo>
                  <a:lnTo>
                    <a:pt x="65" y="614"/>
                  </a:lnTo>
                  <a:lnTo>
                    <a:pt x="86" y="562"/>
                  </a:lnTo>
                  <a:lnTo>
                    <a:pt x="65" y="529"/>
                  </a:lnTo>
                  <a:lnTo>
                    <a:pt x="0" y="523"/>
                  </a:lnTo>
                  <a:lnTo>
                    <a:pt x="14" y="499"/>
                  </a:lnTo>
                  <a:lnTo>
                    <a:pt x="63" y="468"/>
                  </a:lnTo>
                  <a:lnTo>
                    <a:pt x="24" y="326"/>
                  </a:lnTo>
                  <a:lnTo>
                    <a:pt x="25" y="275"/>
                  </a:lnTo>
                  <a:lnTo>
                    <a:pt x="14" y="185"/>
                  </a:lnTo>
                  <a:lnTo>
                    <a:pt x="41" y="120"/>
                  </a:lnTo>
                  <a:lnTo>
                    <a:pt x="100" y="68"/>
                  </a:lnTo>
                  <a:lnTo>
                    <a:pt x="199" y="84"/>
                  </a:lnTo>
                  <a:lnTo>
                    <a:pt x="212" y="59"/>
                  </a:lnTo>
                  <a:lnTo>
                    <a:pt x="183" y="17"/>
                  </a:lnTo>
                  <a:lnTo>
                    <a:pt x="252" y="0"/>
                  </a:lnTo>
                  <a:lnTo>
                    <a:pt x="340" y="27"/>
                  </a:lnTo>
                  <a:lnTo>
                    <a:pt x="411" y="31"/>
                  </a:lnTo>
                  <a:lnTo>
                    <a:pt x="468" y="70"/>
                  </a:lnTo>
                  <a:lnTo>
                    <a:pt x="529" y="35"/>
                  </a:lnTo>
                  <a:lnTo>
                    <a:pt x="561" y="41"/>
                  </a:lnTo>
                  <a:lnTo>
                    <a:pt x="567" y="74"/>
                  </a:lnTo>
                  <a:lnTo>
                    <a:pt x="638" y="25"/>
                  </a:lnTo>
                  <a:lnTo>
                    <a:pt x="671" y="59"/>
                  </a:lnTo>
                  <a:lnTo>
                    <a:pt x="665" y="112"/>
                  </a:lnTo>
                  <a:lnTo>
                    <a:pt x="712" y="126"/>
                  </a:lnTo>
                  <a:lnTo>
                    <a:pt x="746" y="177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9" name="Freeform 116"/>
            <p:cNvSpPr>
              <a:spLocks/>
            </p:cNvSpPr>
            <p:nvPr/>
          </p:nvSpPr>
          <p:spPr bwMode="gray">
            <a:xfrm>
              <a:off x="3094" y="2950"/>
              <a:ext cx="402" cy="458"/>
            </a:xfrm>
            <a:custGeom>
              <a:avLst/>
              <a:gdLst>
                <a:gd name="T0" fmla="*/ 186 w 805"/>
                <a:gd name="T1" fmla="*/ 44 h 917"/>
                <a:gd name="T2" fmla="*/ 191 w 805"/>
                <a:gd name="T3" fmla="*/ 62 h 917"/>
                <a:gd name="T4" fmla="*/ 185 w 805"/>
                <a:gd name="T5" fmla="*/ 74 h 917"/>
                <a:gd name="T6" fmla="*/ 176 w 805"/>
                <a:gd name="T7" fmla="*/ 80 h 917"/>
                <a:gd name="T8" fmla="*/ 171 w 805"/>
                <a:gd name="T9" fmla="*/ 98 h 917"/>
                <a:gd name="T10" fmla="*/ 184 w 805"/>
                <a:gd name="T11" fmla="*/ 111 h 917"/>
                <a:gd name="T12" fmla="*/ 186 w 805"/>
                <a:gd name="T13" fmla="*/ 132 h 917"/>
                <a:gd name="T14" fmla="*/ 196 w 805"/>
                <a:gd name="T15" fmla="*/ 139 h 917"/>
                <a:gd name="T16" fmla="*/ 201 w 805"/>
                <a:gd name="T17" fmla="*/ 156 h 917"/>
                <a:gd name="T18" fmla="*/ 194 w 805"/>
                <a:gd name="T19" fmla="*/ 172 h 917"/>
                <a:gd name="T20" fmla="*/ 195 w 805"/>
                <a:gd name="T21" fmla="*/ 186 h 917"/>
                <a:gd name="T22" fmla="*/ 181 w 805"/>
                <a:gd name="T23" fmla="*/ 194 h 917"/>
                <a:gd name="T24" fmla="*/ 168 w 805"/>
                <a:gd name="T25" fmla="*/ 186 h 917"/>
                <a:gd name="T26" fmla="*/ 143 w 805"/>
                <a:gd name="T27" fmla="*/ 204 h 917"/>
                <a:gd name="T28" fmla="*/ 129 w 805"/>
                <a:gd name="T29" fmla="*/ 206 h 917"/>
                <a:gd name="T30" fmla="*/ 129 w 805"/>
                <a:gd name="T31" fmla="*/ 220 h 917"/>
                <a:gd name="T32" fmla="*/ 123 w 805"/>
                <a:gd name="T33" fmla="*/ 223 h 917"/>
                <a:gd name="T34" fmla="*/ 114 w 805"/>
                <a:gd name="T35" fmla="*/ 223 h 917"/>
                <a:gd name="T36" fmla="*/ 104 w 805"/>
                <a:gd name="T37" fmla="*/ 229 h 917"/>
                <a:gd name="T38" fmla="*/ 104 w 805"/>
                <a:gd name="T39" fmla="*/ 218 h 917"/>
                <a:gd name="T40" fmla="*/ 100 w 805"/>
                <a:gd name="T41" fmla="*/ 212 h 917"/>
                <a:gd name="T42" fmla="*/ 83 w 805"/>
                <a:gd name="T43" fmla="*/ 212 h 917"/>
                <a:gd name="T44" fmla="*/ 96 w 805"/>
                <a:gd name="T45" fmla="*/ 196 h 917"/>
                <a:gd name="T46" fmla="*/ 97 w 805"/>
                <a:gd name="T47" fmla="*/ 181 h 917"/>
                <a:gd name="T48" fmla="*/ 90 w 805"/>
                <a:gd name="T49" fmla="*/ 176 h 917"/>
                <a:gd name="T50" fmla="*/ 90 w 805"/>
                <a:gd name="T51" fmla="*/ 161 h 917"/>
                <a:gd name="T52" fmla="*/ 82 w 805"/>
                <a:gd name="T53" fmla="*/ 159 h 917"/>
                <a:gd name="T54" fmla="*/ 74 w 805"/>
                <a:gd name="T55" fmla="*/ 163 h 917"/>
                <a:gd name="T56" fmla="*/ 64 w 805"/>
                <a:gd name="T57" fmla="*/ 160 h 917"/>
                <a:gd name="T58" fmla="*/ 53 w 805"/>
                <a:gd name="T59" fmla="*/ 175 h 917"/>
                <a:gd name="T60" fmla="*/ 47 w 805"/>
                <a:gd name="T61" fmla="*/ 168 h 917"/>
                <a:gd name="T62" fmla="*/ 40 w 805"/>
                <a:gd name="T63" fmla="*/ 166 h 917"/>
                <a:gd name="T64" fmla="*/ 37 w 805"/>
                <a:gd name="T65" fmla="*/ 178 h 917"/>
                <a:gd name="T66" fmla="*/ 22 w 805"/>
                <a:gd name="T67" fmla="*/ 177 h 917"/>
                <a:gd name="T68" fmla="*/ 15 w 805"/>
                <a:gd name="T69" fmla="*/ 166 h 917"/>
                <a:gd name="T70" fmla="*/ 16 w 805"/>
                <a:gd name="T71" fmla="*/ 153 h 917"/>
                <a:gd name="T72" fmla="*/ 21 w 805"/>
                <a:gd name="T73" fmla="*/ 140 h 917"/>
                <a:gd name="T74" fmla="*/ 16 w 805"/>
                <a:gd name="T75" fmla="*/ 132 h 917"/>
                <a:gd name="T76" fmla="*/ 0 w 805"/>
                <a:gd name="T77" fmla="*/ 130 h 917"/>
                <a:gd name="T78" fmla="*/ 3 w 805"/>
                <a:gd name="T79" fmla="*/ 124 h 917"/>
                <a:gd name="T80" fmla="*/ 15 w 805"/>
                <a:gd name="T81" fmla="*/ 117 h 917"/>
                <a:gd name="T82" fmla="*/ 6 w 805"/>
                <a:gd name="T83" fmla="*/ 81 h 917"/>
                <a:gd name="T84" fmla="*/ 6 w 805"/>
                <a:gd name="T85" fmla="*/ 68 h 917"/>
                <a:gd name="T86" fmla="*/ 3 w 805"/>
                <a:gd name="T87" fmla="*/ 46 h 917"/>
                <a:gd name="T88" fmla="*/ 10 w 805"/>
                <a:gd name="T89" fmla="*/ 30 h 917"/>
                <a:gd name="T90" fmla="*/ 25 w 805"/>
                <a:gd name="T91" fmla="*/ 17 h 917"/>
                <a:gd name="T92" fmla="*/ 49 w 805"/>
                <a:gd name="T93" fmla="*/ 21 h 917"/>
                <a:gd name="T94" fmla="*/ 53 w 805"/>
                <a:gd name="T95" fmla="*/ 14 h 917"/>
                <a:gd name="T96" fmla="*/ 45 w 805"/>
                <a:gd name="T97" fmla="*/ 4 h 917"/>
                <a:gd name="T98" fmla="*/ 63 w 805"/>
                <a:gd name="T99" fmla="*/ 0 h 917"/>
                <a:gd name="T100" fmla="*/ 85 w 805"/>
                <a:gd name="T101" fmla="*/ 6 h 917"/>
                <a:gd name="T102" fmla="*/ 102 w 805"/>
                <a:gd name="T103" fmla="*/ 7 h 917"/>
                <a:gd name="T104" fmla="*/ 117 w 805"/>
                <a:gd name="T105" fmla="*/ 17 h 917"/>
                <a:gd name="T106" fmla="*/ 132 w 805"/>
                <a:gd name="T107" fmla="*/ 8 h 917"/>
                <a:gd name="T108" fmla="*/ 140 w 805"/>
                <a:gd name="T109" fmla="*/ 10 h 917"/>
                <a:gd name="T110" fmla="*/ 141 w 805"/>
                <a:gd name="T111" fmla="*/ 18 h 917"/>
                <a:gd name="T112" fmla="*/ 159 w 805"/>
                <a:gd name="T113" fmla="*/ 6 h 917"/>
                <a:gd name="T114" fmla="*/ 167 w 805"/>
                <a:gd name="T115" fmla="*/ 14 h 917"/>
                <a:gd name="T116" fmla="*/ 166 w 805"/>
                <a:gd name="T117" fmla="*/ 28 h 917"/>
                <a:gd name="T118" fmla="*/ 178 w 805"/>
                <a:gd name="T119" fmla="*/ 31 h 917"/>
                <a:gd name="T120" fmla="*/ 186 w 805"/>
                <a:gd name="T121" fmla="*/ 44 h 91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805"/>
                <a:gd name="T184" fmla="*/ 0 h 917"/>
                <a:gd name="T185" fmla="*/ 805 w 805"/>
                <a:gd name="T186" fmla="*/ 917 h 917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805" h="917">
                  <a:moveTo>
                    <a:pt x="746" y="177"/>
                  </a:moveTo>
                  <a:lnTo>
                    <a:pt x="766" y="251"/>
                  </a:lnTo>
                  <a:lnTo>
                    <a:pt x="740" y="299"/>
                  </a:lnTo>
                  <a:lnTo>
                    <a:pt x="707" y="322"/>
                  </a:lnTo>
                  <a:lnTo>
                    <a:pt x="685" y="393"/>
                  </a:lnTo>
                  <a:lnTo>
                    <a:pt x="736" y="446"/>
                  </a:lnTo>
                  <a:lnTo>
                    <a:pt x="746" y="531"/>
                  </a:lnTo>
                  <a:lnTo>
                    <a:pt x="787" y="557"/>
                  </a:lnTo>
                  <a:lnTo>
                    <a:pt x="805" y="627"/>
                  </a:lnTo>
                  <a:lnTo>
                    <a:pt x="777" y="688"/>
                  </a:lnTo>
                  <a:lnTo>
                    <a:pt x="781" y="747"/>
                  </a:lnTo>
                  <a:lnTo>
                    <a:pt x="724" y="777"/>
                  </a:lnTo>
                  <a:lnTo>
                    <a:pt x="673" y="747"/>
                  </a:lnTo>
                  <a:lnTo>
                    <a:pt x="573" y="816"/>
                  </a:lnTo>
                  <a:lnTo>
                    <a:pt x="518" y="824"/>
                  </a:lnTo>
                  <a:lnTo>
                    <a:pt x="518" y="881"/>
                  </a:lnTo>
                  <a:lnTo>
                    <a:pt x="492" y="895"/>
                  </a:lnTo>
                  <a:lnTo>
                    <a:pt x="457" y="895"/>
                  </a:lnTo>
                  <a:lnTo>
                    <a:pt x="419" y="917"/>
                  </a:lnTo>
                  <a:lnTo>
                    <a:pt x="419" y="873"/>
                  </a:lnTo>
                  <a:lnTo>
                    <a:pt x="403" y="848"/>
                  </a:lnTo>
                  <a:lnTo>
                    <a:pt x="333" y="850"/>
                  </a:lnTo>
                  <a:lnTo>
                    <a:pt x="384" y="787"/>
                  </a:lnTo>
                  <a:lnTo>
                    <a:pt x="388" y="726"/>
                  </a:lnTo>
                  <a:lnTo>
                    <a:pt x="362" y="706"/>
                  </a:lnTo>
                  <a:lnTo>
                    <a:pt x="362" y="647"/>
                  </a:lnTo>
                  <a:lnTo>
                    <a:pt x="329" y="637"/>
                  </a:lnTo>
                  <a:lnTo>
                    <a:pt x="297" y="655"/>
                  </a:lnTo>
                  <a:lnTo>
                    <a:pt x="256" y="643"/>
                  </a:lnTo>
                  <a:lnTo>
                    <a:pt x="214" y="700"/>
                  </a:lnTo>
                  <a:lnTo>
                    <a:pt x="191" y="673"/>
                  </a:lnTo>
                  <a:lnTo>
                    <a:pt x="163" y="667"/>
                  </a:lnTo>
                  <a:lnTo>
                    <a:pt x="148" y="714"/>
                  </a:lnTo>
                  <a:lnTo>
                    <a:pt x="88" y="708"/>
                  </a:lnTo>
                  <a:lnTo>
                    <a:pt x="61" y="667"/>
                  </a:lnTo>
                  <a:lnTo>
                    <a:pt x="65" y="614"/>
                  </a:lnTo>
                  <a:lnTo>
                    <a:pt x="86" y="562"/>
                  </a:lnTo>
                  <a:lnTo>
                    <a:pt x="65" y="529"/>
                  </a:lnTo>
                  <a:lnTo>
                    <a:pt x="0" y="523"/>
                  </a:lnTo>
                  <a:lnTo>
                    <a:pt x="14" y="499"/>
                  </a:lnTo>
                  <a:lnTo>
                    <a:pt x="63" y="468"/>
                  </a:lnTo>
                  <a:lnTo>
                    <a:pt x="24" y="326"/>
                  </a:lnTo>
                  <a:lnTo>
                    <a:pt x="25" y="275"/>
                  </a:lnTo>
                  <a:lnTo>
                    <a:pt x="14" y="185"/>
                  </a:lnTo>
                  <a:lnTo>
                    <a:pt x="41" y="120"/>
                  </a:lnTo>
                  <a:lnTo>
                    <a:pt x="100" y="68"/>
                  </a:lnTo>
                  <a:lnTo>
                    <a:pt x="199" y="84"/>
                  </a:lnTo>
                  <a:lnTo>
                    <a:pt x="212" y="59"/>
                  </a:lnTo>
                  <a:lnTo>
                    <a:pt x="183" y="17"/>
                  </a:lnTo>
                  <a:lnTo>
                    <a:pt x="252" y="0"/>
                  </a:lnTo>
                  <a:lnTo>
                    <a:pt x="340" y="27"/>
                  </a:lnTo>
                  <a:lnTo>
                    <a:pt x="411" y="31"/>
                  </a:lnTo>
                  <a:lnTo>
                    <a:pt x="468" y="70"/>
                  </a:lnTo>
                  <a:lnTo>
                    <a:pt x="529" y="35"/>
                  </a:lnTo>
                  <a:lnTo>
                    <a:pt x="561" y="41"/>
                  </a:lnTo>
                  <a:lnTo>
                    <a:pt x="567" y="74"/>
                  </a:lnTo>
                  <a:lnTo>
                    <a:pt x="638" y="25"/>
                  </a:lnTo>
                  <a:lnTo>
                    <a:pt x="671" y="59"/>
                  </a:lnTo>
                  <a:lnTo>
                    <a:pt x="665" y="112"/>
                  </a:lnTo>
                  <a:lnTo>
                    <a:pt x="712" y="126"/>
                  </a:lnTo>
                  <a:lnTo>
                    <a:pt x="746" y="177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0" name="Freeform 117"/>
            <p:cNvSpPr>
              <a:spLocks/>
            </p:cNvSpPr>
            <p:nvPr/>
          </p:nvSpPr>
          <p:spPr bwMode="gray">
            <a:xfrm>
              <a:off x="3436" y="2904"/>
              <a:ext cx="356" cy="491"/>
            </a:xfrm>
            <a:custGeom>
              <a:avLst/>
              <a:gdLst>
                <a:gd name="T0" fmla="*/ 20 w 711"/>
                <a:gd name="T1" fmla="*/ 44 h 982"/>
                <a:gd name="T2" fmla="*/ 7 w 711"/>
                <a:gd name="T3" fmla="*/ 55 h 982"/>
                <a:gd name="T4" fmla="*/ 16 w 711"/>
                <a:gd name="T5" fmla="*/ 68 h 982"/>
                <a:gd name="T6" fmla="*/ 21 w 711"/>
                <a:gd name="T7" fmla="*/ 86 h 982"/>
                <a:gd name="T8" fmla="*/ 14 w 711"/>
                <a:gd name="T9" fmla="*/ 98 h 982"/>
                <a:gd name="T10" fmla="*/ 6 w 711"/>
                <a:gd name="T11" fmla="*/ 104 h 982"/>
                <a:gd name="T12" fmla="*/ 0 w 711"/>
                <a:gd name="T13" fmla="*/ 122 h 982"/>
                <a:gd name="T14" fmla="*/ 13 w 711"/>
                <a:gd name="T15" fmla="*/ 135 h 982"/>
                <a:gd name="T16" fmla="*/ 16 w 711"/>
                <a:gd name="T17" fmla="*/ 156 h 982"/>
                <a:gd name="T18" fmla="*/ 26 w 711"/>
                <a:gd name="T19" fmla="*/ 163 h 982"/>
                <a:gd name="T20" fmla="*/ 30 w 711"/>
                <a:gd name="T21" fmla="*/ 179 h 982"/>
                <a:gd name="T22" fmla="*/ 23 w 711"/>
                <a:gd name="T23" fmla="*/ 196 h 982"/>
                <a:gd name="T24" fmla="*/ 24 w 711"/>
                <a:gd name="T25" fmla="*/ 210 h 982"/>
                <a:gd name="T26" fmla="*/ 32 w 711"/>
                <a:gd name="T27" fmla="*/ 215 h 982"/>
                <a:gd name="T28" fmla="*/ 50 w 711"/>
                <a:gd name="T29" fmla="*/ 209 h 982"/>
                <a:gd name="T30" fmla="*/ 56 w 711"/>
                <a:gd name="T31" fmla="*/ 215 h 982"/>
                <a:gd name="T32" fmla="*/ 47 w 711"/>
                <a:gd name="T33" fmla="*/ 232 h 982"/>
                <a:gd name="T34" fmla="*/ 39 w 711"/>
                <a:gd name="T35" fmla="*/ 241 h 982"/>
                <a:gd name="T36" fmla="*/ 46 w 711"/>
                <a:gd name="T37" fmla="*/ 246 h 982"/>
                <a:gd name="T38" fmla="*/ 82 w 711"/>
                <a:gd name="T39" fmla="*/ 231 h 982"/>
                <a:gd name="T40" fmla="*/ 96 w 711"/>
                <a:gd name="T41" fmla="*/ 238 h 982"/>
                <a:gd name="T42" fmla="*/ 101 w 711"/>
                <a:gd name="T43" fmla="*/ 222 h 982"/>
                <a:gd name="T44" fmla="*/ 100 w 711"/>
                <a:gd name="T45" fmla="*/ 209 h 982"/>
                <a:gd name="T46" fmla="*/ 107 w 711"/>
                <a:gd name="T47" fmla="*/ 182 h 982"/>
                <a:gd name="T48" fmla="*/ 115 w 711"/>
                <a:gd name="T49" fmla="*/ 170 h 982"/>
                <a:gd name="T50" fmla="*/ 115 w 711"/>
                <a:gd name="T51" fmla="*/ 157 h 982"/>
                <a:gd name="T52" fmla="*/ 119 w 711"/>
                <a:gd name="T53" fmla="*/ 151 h 982"/>
                <a:gd name="T54" fmla="*/ 116 w 711"/>
                <a:gd name="T55" fmla="*/ 143 h 982"/>
                <a:gd name="T56" fmla="*/ 117 w 711"/>
                <a:gd name="T57" fmla="*/ 130 h 982"/>
                <a:gd name="T58" fmla="*/ 132 w 711"/>
                <a:gd name="T59" fmla="*/ 124 h 982"/>
                <a:gd name="T60" fmla="*/ 134 w 711"/>
                <a:gd name="T61" fmla="*/ 106 h 982"/>
                <a:gd name="T62" fmla="*/ 135 w 711"/>
                <a:gd name="T63" fmla="*/ 92 h 982"/>
                <a:gd name="T64" fmla="*/ 143 w 711"/>
                <a:gd name="T65" fmla="*/ 87 h 982"/>
                <a:gd name="T66" fmla="*/ 151 w 711"/>
                <a:gd name="T67" fmla="*/ 87 h 982"/>
                <a:gd name="T68" fmla="*/ 164 w 711"/>
                <a:gd name="T69" fmla="*/ 80 h 982"/>
                <a:gd name="T70" fmla="*/ 175 w 711"/>
                <a:gd name="T71" fmla="*/ 75 h 982"/>
                <a:gd name="T72" fmla="*/ 175 w 711"/>
                <a:gd name="T73" fmla="*/ 64 h 982"/>
                <a:gd name="T74" fmla="*/ 178 w 711"/>
                <a:gd name="T75" fmla="*/ 63 h 982"/>
                <a:gd name="T76" fmla="*/ 175 w 711"/>
                <a:gd name="T77" fmla="*/ 49 h 982"/>
                <a:gd name="T78" fmla="*/ 155 w 711"/>
                <a:gd name="T79" fmla="*/ 34 h 982"/>
                <a:gd name="T80" fmla="*/ 160 w 711"/>
                <a:gd name="T81" fmla="*/ 19 h 982"/>
                <a:gd name="T82" fmla="*/ 153 w 711"/>
                <a:gd name="T83" fmla="*/ 15 h 982"/>
                <a:gd name="T84" fmla="*/ 134 w 711"/>
                <a:gd name="T85" fmla="*/ 14 h 982"/>
                <a:gd name="T86" fmla="*/ 127 w 711"/>
                <a:gd name="T87" fmla="*/ 5 h 982"/>
                <a:gd name="T88" fmla="*/ 112 w 711"/>
                <a:gd name="T89" fmla="*/ 21 h 982"/>
                <a:gd name="T90" fmla="*/ 102 w 711"/>
                <a:gd name="T91" fmla="*/ 17 h 982"/>
                <a:gd name="T92" fmla="*/ 110 w 711"/>
                <a:gd name="T93" fmla="*/ 7 h 982"/>
                <a:gd name="T94" fmla="*/ 105 w 711"/>
                <a:gd name="T95" fmla="*/ 0 h 982"/>
                <a:gd name="T96" fmla="*/ 96 w 711"/>
                <a:gd name="T97" fmla="*/ 4 h 982"/>
                <a:gd name="T98" fmla="*/ 87 w 711"/>
                <a:gd name="T99" fmla="*/ 15 h 982"/>
                <a:gd name="T100" fmla="*/ 83 w 711"/>
                <a:gd name="T101" fmla="*/ 14 h 982"/>
                <a:gd name="T102" fmla="*/ 76 w 711"/>
                <a:gd name="T103" fmla="*/ 21 h 982"/>
                <a:gd name="T104" fmla="*/ 63 w 711"/>
                <a:gd name="T105" fmla="*/ 15 h 982"/>
                <a:gd name="T106" fmla="*/ 54 w 711"/>
                <a:gd name="T107" fmla="*/ 25 h 982"/>
                <a:gd name="T108" fmla="*/ 46 w 711"/>
                <a:gd name="T109" fmla="*/ 27 h 982"/>
                <a:gd name="T110" fmla="*/ 35 w 711"/>
                <a:gd name="T111" fmla="*/ 40 h 982"/>
                <a:gd name="T112" fmla="*/ 20 w 711"/>
                <a:gd name="T113" fmla="*/ 44 h 98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711"/>
                <a:gd name="T172" fmla="*/ 0 h 982"/>
                <a:gd name="T173" fmla="*/ 711 w 711"/>
                <a:gd name="T174" fmla="*/ 982 h 98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711" h="982">
                  <a:moveTo>
                    <a:pt x="77" y="173"/>
                  </a:moveTo>
                  <a:lnTo>
                    <a:pt x="27" y="219"/>
                  </a:lnTo>
                  <a:lnTo>
                    <a:pt x="61" y="270"/>
                  </a:lnTo>
                  <a:lnTo>
                    <a:pt x="81" y="344"/>
                  </a:lnTo>
                  <a:lnTo>
                    <a:pt x="55" y="392"/>
                  </a:lnTo>
                  <a:lnTo>
                    <a:pt x="22" y="415"/>
                  </a:lnTo>
                  <a:lnTo>
                    <a:pt x="0" y="486"/>
                  </a:lnTo>
                  <a:lnTo>
                    <a:pt x="51" y="539"/>
                  </a:lnTo>
                  <a:lnTo>
                    <a:pt x="61" y="624"/>
                  </a:lnTo>
                  <a:lnTo>
                    <a:pt x="102" y="650"/>
                  </a:lnTo>
                  <a:lnTo>
                    <a:pt x="120" y="716"/>
                  </a:lnTo>
                  <a:lnTo>
                    <a:pt x="92" y="783"/>
                  </a:lnTo>
                  <a:lnTo>
                    <a:pt x="96" y="840"/>
                  </a:lnTo>
                  <a:lnTo>
                    <a:pt x="128" y="860"/>
                  </a:lnTo>
                  <a:lnTo>
                    <a:pt x="197" y="833"/>
                  </a:lnTo>
                  <a:lnTo>
                    <a:pt x="224" y="858"/>
                  </a:lnTo>
                  <a:lnTo>
                    <a:pt x="185" y="927"/>
                  </a:lnTo>
                  <a:lnTo>
                    <a:pt x="155" y="961"/>
                  </a:lnTo>
                  <a:lnTo>
                    <a:pt x="183" y="982"/>
                  </a:lnTo>
                  <a:lnTo>
                    <a:pt x="327" y="923"/>
                  </a:lnTo>
                  <a:lnTo>
                    <a:pt x="382" y="949"/>
                  </a:lnTo>
                  <a:lnTo>
                    <a:pt x="403" y="888"/>
                  </a:lnTo>
                  <a:lnTo>
                    <a:pt x="398" y="833"/>
                  </a:lnTo>
                  <a:lnTo>
                    <a:pt x="425" y="726"/>
                  </a:lnTo>
                  <a:lnTo>
                    <a:pt x="459" y="677"/>
                  </a:lnTo>
                  <a:lnTo>
                    <a:pt x="457" y="628"/>
                  </a:lnTo>
                  <a:lnTo>
                    <a:pt x="476" y="604"/>
                  </a:lnTo>
                  <a:lnTo>
                    <a:pt x="462" y="569"/>
                  </a:lnTo>
                  <a:lnTo>
                    <a:pt x="468" y="518"/>
                  </a:lnTo>
                  <a:lnTo>
                    <a:pt x="525" y="496"/>
                  </a:lnTo>
                  <a:lnTo>
                    <a:pt x="535" y="423"/>
                  </a:lnTo>
                  <a:lnTo>
                    <a:pt x="539" y="368"/>
                  </a:lnTo>
                  <a:lnTo>
                    <a:pt x="569" y="346"/>
                  </a:lnTo>
                  <a:lnTo>
                    <a:pt x="602" y="346"/>
                  </a:lnTo>
                  <a:lnTo>
                    <a:pt x="653" y="317"/>
                  </a:lnTo>
                  <a:lnTo>
                    <a:pt x="697" y="297"/>
                  </a:lnTo>
                  <a:lnTo>
                    <a:pt x="697" y="256"/>
                  </a:lnTo>
                  <a:lnTo>
                    <a:pt x="711" y="254"/>
                  </a:lnTo>
                  <a:lnTo>
                    <a:pt x="697" y="193"/>
                  </a:lnTo>
                  <a:lnTo>
                    <a:pt x="620" y="134"/>
                  </a:lnTo>
                  <a:lnTo>
                    <a:pt x="638" y="73"/>
                  </a:lnTo>
                  <a:lnTo>
                    <a:pt x="612" y="57"/>
                  </a:lnTo>
                  <a:lnTo>
                    <a:pt x="535" y="55"/>
                  </a:lnTo>
                  <a:lnTo>
                    <a:pt x="506" y="20"/>
                  </a:lnTo>
                  <a:lnTo>
                    <a:pt x="447" y="81"/>
                  </a:lnTo>
                  <a:lnTo>
                    <a:pt x="407" y="67"/>
                  </a:lnTo>
                  <a:lnTo>
                    <a:pt x="439" y="28"/>
                  </a:lnTo>
                  <a:lnTo>
                    <a:pt x="417" y="0"/>
                  </a:lnTo>
                  <a:lnTo>
                    <a:pt x="384" y="14"/>
                  </a:lnTo>
                  <a:lnTo>
                    <a:pt x="348" y="59"/>
                  </a:lnTo>
                  <a:lnTo>
                    <a:pt x="331" y="55"/>
                  </a:lnTo>
                  <a:lnTo>
                    <a:pt x="301" y="81"/>
                  </a:lnTo>
                  <a:lnTo>
                    <a:pt x="250" y="61"/>
                  </a:lnTo>
                  <a:lnTo>
                    <a:pt x="214" y="98"/>
                  </a:lnTo>
                  <a:lnTo>
                    <a:pt x="183" y="108"/>
                  </a:lnTo>
                  <a:lnTo>
                    <a:pt x="140" y="159"/>
                  </a:lnTo>
                  <a:lnTo>
                    <a:pt x="77" y="173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1" name="Freeform 118"/>
            <p:cNvSpPr>
              <a:spLocks/>
            </p:cNvSpPr>
            <p:nvPr/>
          </p:nvSpPr>
          <p:spPr bwMode="gray">
            <a:xfrm>
              <a:off x="3436" y="2904"/>
              <a:ext cx="356" cy="491"/>
            </a:xfrm>
            <a:custGeom>
              <a:avLst/>
              <a:gdLst>
                <a:gd name="T0" fmla="*/ 20 w 711"/>
                <a:gd name="T1" fmla="*/ 44 h 982"/>
                <a:gd name="T2" fmla="*/ 7 w 711"/>
                <a:gd name="T3" fmla="*/ 55 h 982"/>
                <a:gd name="T4" fmla="*/ 16 w 711"/>
                <a:gd name="T5" fmla="*/ 68 h 982"/>
                <a:gd name="T6" fmla="*/ 21 w 711"/>
                <a:gd name="T7" fmla="*/ 86 h 982"/>
                <a:gd name="T8" fmla="*/ 14 w 711"/>
                <a:gd name="T9" fmla="*/ 98 h 982"/>
                <a:gd name="T10" fmla="*/ 6 w 711"/>
                <a:gd name="T11" fmla="*/ 104 h 982"/>
                <a:gd name="T12" fmla="*/ 0 w 711"/>
                <a:gd name="T13" fmla="*/ 122 h 982"/>
                <a:gd name="T14" fmla="*/ 13 w 711"/>
                <a:gd name="T15" fmla="*/ 135 h 982"/>
                <a:gd name="T16" fmla="*/ 16 w 711"/>
                <a:gd name="T17" fmla="*/ 156 h 982"/>
                <a:gd name="T18" fmla="*/ 26 w 711"/>
                <a:gd name="T19" fmla="*/ 163 h 982"/>
                <a:gd name="T20" fmla="*/ 30 w 711"/>
                <a:gd name="T21" fmla="*/ 179 h 982"/>
                <a:gd name="T22" fmla="*/ 23 w 711"/>
                <a:gd name="T23" fmla="*/ 196 h 982"/>
                <a:gd name="T24" fmla="*/ 24 w 711"/>
                <a:gd name="T25" fmla="*/ 210 h 982"/>
                <a:gd name="T26" fmla="*/ 32 w 711"/>
                <a:gd name="T27" fmla="*/ 215 h 982"/>
                <a:gd name="T28" fmla="*/ 50 w 711"/>
                <a:gd name="T29" fmla="*/ 209 h 982"/>
                <a:gd name="T30" fmla="*/ 56 w 711"/>
                <a:gd name="T31" fmla="*/ 215 h 982"/>
                <a:gd name="T32" fmla="*/ 47 w 711"/>
                <a:gd name="T33" fmla="*/ 232 h 982"/>
                <a:gd name="T34" fmla="*/ 39 w 711"/>
                <a:gd name="T35" fmla="*/ 241 h 982"/>
                <a:gd name="T36" fmla="*/ 46 w 711"/>
                <a:gd name="T37" fmla="*/ 246 h 982"/>
                <a:gd name="T38" fmla="*/ 82 w 711"/>
                <a:gd name="T39" fmla="*/ 231 h 982"/>
                <a:gd name="T40" fmla="*/ 96 w 711"/>
                <a:gd name="T41" fmla="*/ 238 h 982"/>
                <a:gd name="T42" fmla="*/ 101 w 711"/>
                <a:gd name="T43" fmla="*/ 222 h 982"/>
                <a:gd name="T44" fmla="*/ 100 w 711"/>
                <a:gd name="T45" fmla="*/ 209 h 982"/>
                <a:gd name="T46" fmla="*/ 107 w 711"/>
                <a:gd name="T47" fmla="*/ 182 h 982"/>
                <a:gd name="T48" fmla="*/ 115 w 711"/>
                <a:gd name="T49" fmla="*/ 170 h 982"/>
                <a:gd name="T50" fmla="*/ 115 w 711"/>
                <a:gd name="T51" fmla="*/ 157 h 982"/>
                <a:gd name="T52" fmla="*/ 119 w 711"/>
                <a:gd name="T53" fmla="*/ 151 h 982"/>
                <a:gd name="T54" fmla="*/ 116 w 711"/>
                <a:gd name="T55" fmla="*/ 143 h 982"/>
                <a:gd name="T56" fmla="*/ 117 w 711"/>
                <a:gd name="T57" fmla="*/ 130 h 982"/>
                <a:gd name="T58" fmla="*/ 132 w 711"/>
                <a:gd name="T59" fmla="*/ 124 h 982"/>
                <a:gd name="T60" fmla="*/ 134 w 711"/>
                <a:gd name="T61" fmla="*/ 106 h 982"/>
                <a:gd name="T62" fmla="*/ 135 w 711"/>
                <a:gd name="T63" fmla="*/ 92 h 982"/>
                <a:gd name="T64" fmla="*/ 143 w 711"/>
                <a:gd name="T65" fmla="*/ 87 h 982"/>
                <a:gd name="T66" fmla="*/ 151 w 711"/>
                <a:gd name="T67" fmla="*/ 87 h 982"/>
                <a:gd name="T68" fmla="*/ 164 w 711"/>
                <a:gd name="T69" fmla="*/ 80 h 982"/>
                <a:gd name="T70" fmla="*/ 175 w 711"/>
                <a:gd name="T71" fmla="*/ 75 h 982"/>
                <a:gd name="T72" fmla="*/ 175 w 711"/>
                <a:gd name="T73" fmla="*/ 64 h 982"/>
                <a:gd name="T74" fmla="*/ 178 w 711"/>
                <a:gd name="T75" fmla="*/ 63 h 982"/>
                <a:gd name="T76" fmla="*/ 175 w 711"/>
                <a:gd name="T77" fmla="*/ 49 h 982"/>
                <a:gd name="T78" fmla="*/ 155 w 711"/>
                <a:gd name="T79" fmla="*/ 34 h 982"/>
                <a:gd name="T80" fmla="*/ 160 w 711"/>
                <a:gd name="T81" fmla="*/ 19 h 982"/>
                <a:gd name="T82" fmla="*/ 153 w 711"/>
                <a:gd name="T83" fmla="*/ 15 h 982"/>
                <a:gd name="T84" fmla="*/ 134 w 711"/>
                <a:gd name="T85" fmla="*/ 14 h 982"/>
                <a:gd name="T86" fmla="*/ 127 w 711"/>
                <a:gd name="T87" fmla="*/ 5 h 982"/>
                <a:gd name="T88" fmla="*/ 112 w 711"/>
                <a:gd name="T89" fmla="*/ 21 h 982"/>
                <a:gd name="T90" fmla="*/ 102 w 711"/>
                <a:gd name="T91" fmla="*/ 17 h 982"/>
                <a:gd name="T92" fmla="*/ 110 w 711"/>
                <a:gd name="T93" fmla="*/ 7 h 982"/>
                <a:gd name="T94" fmla="*/ 105 w 711"/>
                <a:gd name="T95" fmla="*/ 0 h 982"/>
                <a:gd name="T96" fmla="*/ 96 w 711"/>
                <a:gd name="T97" fmla="*/ 4 h 982"/>
                <a:gd name="T98" fmla="*/ 87 w 711"/>
                <a:gd name="T99" fmla="*/ 15 h 982"/>
                <a:gd name="T100" fmla="*/ 83 w 711"/>
                <a:gd name="T101" fmla="*/ 14 h 982"/>
                <a:gd name="T102" fmla="*/ 76 w 711"/>
                <a:gd name="T103" fmla="*/ 21 h 982"/>
                <a:gd name="T104" fmla="*/ 63 w 711"/>
                <a:gd name="T105" fmla="*/ 15 h 982"/>
                <a:gd name="T106" fmla="*/ 54 w 711"/>
                <a:gd name="T107" fmla="*/ 25 h 982"/>
                <a:gd name="T108" fmla="*/ 46 w 711"/>
                <a:gd name="T109" fmla="*/ 27 h 982"/>
                <a:gd name="T110" fmla="*/ 35 w 711"/>
                <a:gd name="T111" fmla="*/ 40 h 982"/>
                <a:gd name="T112" fmla="*/ 20 w 711"/>
                <a:gd name="T113" fmla="*/ 44 h 98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711"/>
                <a:gd name="T172" fmla="*/ 0 h 982"/>
                <a:gd name="T173" fmla="*/ 711 w 711"/>
                <a:gd name="T174" fmla="*/ 982 h 98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711" h="982">
                  <a:moveTo>
                    <a:pt x="77" y="173"/>
                  </a:moveTo>
                  <a:lnTo>
                    <a:pt x="27" y="219"/>
                  </a:lnTo>
                  <a:lnTo>
                    <a:pt x="61" y="270"/>
                  </a:lnTo>
                  <a:lnTo>
                    <a:pt x="81" y="344"/>
                  </a:lnTo>
                  <a:lnTo>
                    <a:pt x="55" y="392"/>
                  </a:lnTo>
                  <a:lnTo>
                    <a:pt x="22" y="415"/>
                  </a:lnTo>
                  <a:lnTo>
                    <a:pt x="0" y="486"/>
                  </a:lnTo>
                  <a:lnTo>
                    <a:pt x="51" y="539"/>
                  </a:lnTo>
                  <a:lnTo>
                    <a:pt x="61" y="624"/>
                  </a:lnTo>
                  <a:lnTo>
                    <a:pt x="102" y="650"/>
                  </a:lnTo>
                  <a:lnTo>
                    <a:pt x="120" y="716"/>
                  </a:lnTo>
                  <a:lnTo>
                    <a:pt x="92" y="783"/>
                  </a:lnTo>
                  <a:lnTo>
                    <a:pt x="96" y="840"/>
                  </a:lnTo>
                  <a:lnTo>
                    <a:pt x="128" y="860"/>
                  </a:lnTo>
                  <a:lnTo>
                    <a:pt x="197" y="833"/>
                  </a:lnTo>
                  <a:lnTo>
                    <a:pt x="224" y="858"/>
                  </a:lnTo>
                  <a:lnTo>
                    <a:pt x="185" y="927"/>
                  </a:lnTo>
                  <a:lnTo>
                    <a:pt x="155" y="961"/>
                  </a:lnTo>
                  <a:lnTo>
                    <a:pt x="183" y="982"/>
                  </a:lnTo>
                  <a:lnTo>
                    <a:pt x="327" y="923"/>
                  </a:lnTo>
                  <a:lnTo>
                    <a:pt x="382" y="949"/>
                  </a:lnTo>
                  <a:lnTo>
                    <a:pt x="403" y="888"/>
                  </a:lnTo>
                  <a:lnTo>
                    <a:pt x="398" y="833"/>
                  </a:lnTo>
                  <a:lnTo>
                    <a:pt x="425" y="726"/>
                  </a:lnTo>
                  <a:lnTo>
                    <a:pt x="459" y="677"/>
                  </a:lnTo>
                  <a:lnTo>
                    <a:pt x="457" y="628"/>
                  </a:lnTo>
                  <a:lnTo>
                    <a:pt x="476" y="604"/>
                  </a:lnTo>
                  <a:lnTo>
                    <a:pt x="462" y="569"/>
                  </a:lnTo>
                  <a:lnTo>
                    <a:pt x="468" y="518"/>
                  </a:lnTo>
                  <a:lnTo>
                    <a:pt x="525" y="496"/>
                  </a:lnTo>
                  <a:lnTo>
                    <a:pt x="535" y="423"/>
                  </a:lnTo>
                  <a:lnTo>
                    <a:pt x="539" y="368"/>
                  </a:lnTo>
                  <a:lnTo>
                    <a:pt x="569" y="346"/>
                  </a:lnTo>
                  <a:lnTo>
                    <a:pt x="602" y="346"/>
                  </a:lnTo>
                  <a:lnTo>
                    <a:pt x="653" y="317"/>
                  </a:lnTo>
                  <a:lnTo>
                    <a:pt x="697" y="297"/>
                  </a:lnTo>
                  <a:lnTo>
                    <a:pt x="697" y="256"/>
                  </a:lnTo>
                  <a:lnTo>
                    <a:pt x="711" y="254"/>
                  </a:lnTo>
                  <a:lnTo>
                    <a:pt x="697" y="193"/>
                  </a:lnTo>
                  <a:lnTo>
                    <a:pt x="620" y="134"/>
                  </a:lnTo>
                  <a:lnTo>
                    <a:pt x="638" y="73"/>
                  </a:lnTo>
                  <a:lnTo>
                    <a:pt x="612" y="57"/>
                  </a:lnTo>
                  <a:lnTo>
                    <a:pt x="535" y="55"/>
                  </a:lnTo>
                  <a:lnTo>
                    <a:pt x="506" y="20"/>
                  </a:lnTo>
                  <a:lnTo>
                    <a:pt x="447" y="81"/>
                  </a:lnTo>
                  <a:lnTo>
                    <a:pt x="407" y="67"/>
                  </a:lnTo>
                  <a:lnTo>
                    <a:pt x="439" y="28"/>
                  </a:lnTo>
                  <a:lnTo>
                    <a:pt x="417" y="0"/>
                  </a:lnTo>
                  <a:lnTo>
                    <a:pt x="384" y="14"/>
                  </a:lnTo>
                  <a:lnTo>
                    <a:pt x="348" y="59"/>
                  </a:lnTo>
                  <a:lnTo>
                    <a:pt x="331" y="55"/>
                  </a:lnTo>
                  <a:lnTo>
                    <a:pt x="301" y="81"/>
                  </a:lnTo>
                  <a:lnTo>
                    <a:pt x="250" y="61"/>
                  </a:lnTo>
                  <a:lnTo>
                    <a:pt x="214" y="98"/>
                  </a:lnTo>
                  <a:lnTo>
                    <a:pt x="183" y="108"/>
                  </a:lnTo>
                  <a:lnTo>
                    <a:pt x="140" y="159"/>
                  </a:lnTo>
                  <a:lnTo>
                    <a:pt x="77" y="173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2" name="Freeform 119"/>
            <p:cNvSpPr>
              <a:spLocks/>
            </p:cNvSpPr>
            <p:nvPr/>
          </p:nvSpPr>
          <p:spPr bwMode="gray">
            <a:xfrm>
              <a:off x="3477" y="2497"/>
              <a:ext cx="361" cy="447"/>
            </a:xfrm>
            <a:custGeom>
              <a:avLst/>
              <a:gdLst>
                <a:gd name="T0" fmla="*/ 19 w 722"/>
                <a:gd name="T1" fmla="*/ 148 h 894"/>
                <a:gd name="T2" fmla="*/ 23 w 722"/>
                <a:gd name="T3" fmla="*/ 155 h 894"/>
                <a:gd name="T4" fmla="*/ 34 w 722"/>
                <a:gd name="T5" fmla="*/ 163 h 894"/>
                <a:gd name="T6" fmla="*/ 42 w 722"/>
                <a:gd name="T7" fmla="*/ 163 h 894"/>
                <a:gd name="T8" fmla="*/ 50 w 722"/>
                <a:gd name="T9" fmla="*/ 168 h 894"/>
                <a:gd name="T10" fmla="*/ 50 w 722"/>
                <a:gd name="T11" fmla="*/ 192 h 894"/>
                <a:gd name="T12" fmla="*/ 58 w 722"/>
                <a:gd name="T13" fmla="*/ 202 h 894"/>
                <a:gd name="T14" fmla="*/ 62 w 722"/>
                <a:gd name="T15" fmla="*/ 217 h 894"/>
                <a:gd name="T16" fmla="*/ 67 w 722"/>
                <a:gd name="T17" fmla="*/ 218 h 894"/>
                <a:gd name="T18" fmla="*/ 76 w 722"/>
                <a:gd name="T19" fmla="*/ 207 h 894"/>
                <a:gd name="T20" fmla="*/ 85 w 722"/>
                <a:gd name="T21" fmla="*/ 204 h 894"/>
                <a:gd name="T22" fmla="*/ 90 w 722"/>
                <a:gd name="T23" fmla="*/ 211 h 894"/>
                <a:gd name="T24" fmla="*/ 82 w 722"/>
                <a:gd name="T25" fmla="*/ 220 h 894"/>
                <a:gd name="T26" fmla="*/ 91 w 722"/>
                <a:gd name="T27" fmla="*/ 224 h 894"/>
                <a:gd name="T28" fmla="*/ 106 w 722"/>
                <a:gd name="T29" fmla="*/ 209 h 894"/>
                <a:gd name="T30" fmla="*/ 113 w 722"/>
                <a:gd name="T31" fmla="*/ 217 h 894"/>
                <a:gd name="T32" fmla="*/ 133 w 722"/>
                <a:gd name="T33" fmla="*/ 218 h 894"/>
                <a:gd name="T34" fmla="*/ 140 w 722"/>
                <a:gd name="T35" fmla="*/ 222 h 894"/>
                <a:gd name="T36" fmla="*/ 154 w 722"/>
                <a:gd name="T37" fmla="*/ 207 h 894"/>
                <a:gd name="T38" fmla="*/ 162 w 722"/>
                <a:gd name="T39" fmla="*/ 188 h 894"/>
                <a:gd name="T40" fmla="*/ 169 w 722"/>
                <a:gd name="T41" fmla="*/ 178 h 894"/>
                <a:gd name="T42" fmla="*/ 176 w 722"/>
                <a:gd name="T43" fmla="*/ 175 h 894"/>
                <a:gd name="T44" fmla="*/ 171 w 722"/>
                <a:gd name="T45" fmla="*/ 164 h 894"/>
                <a:gd name="T46" fmla="*/ 181 w 722"/>
                <a:gd name="T47" fmla="*/ 151 h 894"/>
                <a:gd name="T48" fmla="*/ 180 w 722"/>
                <a:gd name="T49" fmla="*/ 141 h 894"/>
                <a:gd name="T50" fmla="*/ 173 w 722"/>
                <a:gd name="T51" fmla="*/ 142 h 894"/>
                <a:gd name="T52" fmla="*/ 162 w 722"/>
                <a:gd name="T53" fmla="*/ 138 h 894"/>
                <a:gd name="T54" fmla="*/ 150 w 722"/>
                <a:gd name="T55" fmla="*/ 142 h 894"/>
                <a:gd name="T56" fmla="*/ 147 w 722"/>
                <a:gd name="T57" fmla="*/ 127 h 894"/>
                <a:gd name="T58" fmla="*/ 134 w 722"/>
                <a:gd name="T59" fmla="*/ 120 h 894"/>
                <a:gd name="T60" fmla="*/ 131 w 722"/>
                <a:gd name="T61" fmla="*/ 108 h 894"/>
                <a:gd name="T62" fmla="*/ 138 w 722"/>
                <a:gd name="T63" fmla="*/ 97 h 894"/>
                <a:gd name="T64" fmla="*/ 124 w 722"/>
                <a:gd name="T65" fmla="*/ 83 h 894"/>
                <a:gd name="T66" fmla="*/ 108 w 722"/>
                <a:gd name="T67" fmla="*/ 63 h 894"/>
                <a:gd name="T68" fmla="*/ 109 w 722"/>
                <a:gd name="T69" fmla="*/ 47 h 894"/>
                <a:gd name="T70" fmla="*/ 101 w 722"/>
                <a:gd name="T71" fmla="*/ 42 h 894"/>
                <a:gd name="T72" fmla="*/ 93 w 722"/>
                <a:gd name="T73" fmla="*/ 44 h 894"/>
                <a:gd name="T74" fmla="*/ 90 w 722"/>
                <a:gd name="T75" fmla="*/ 35 h 894"/>
                <a:gd name="T76" fmla="*/ 73 w 722"/>
                <a:gd name="T77" fmla="*/ 34 h 894"/>
                <a:gd name="T78" fmla="*/ 77 w 722"/>
                <a:gd name="T79" fmla="*/ 12 h 894"/>
                <a:gd name="T80" fmla="*/ 69 w 722"/>
                <a:gd name="T81" fmla="*/ 15 h 894"/>
                <a:gd name="T82" fmla="*/ 53 w 722"/>
                <a:gd name="T83" fmla="*/ 0 h 894"/>
                <a:gd name="T84" fmla="*/ 45 w 722"/>
                <a:gd name="T85" fmla="*/ 4 h 894"/>
                <a:gd name="T86" fmla="*/ 40 w 722"/>
                <a:gd name="T87" fmla="*/ 16 h 894"/>
                <a:gd name="T88" fmla="*/ 35 w 722"/>
                <a:gd name="T89" fmla="*/ 17 h 894"/>
                <a:gd name="T90" fmla="*/ 38 w 722"/>
                <a:gd name="T91" fmla="*/ 26 h 894"/>
                <a:gd name="T92" fmla="*/ 51 w 722"/>
                <a:gd name="T93" fmla="*/ 30 h 894"/>
                <a:gd name="T94" fmla="*/ 55 w 722"/>
                <a:gd name="T95" fmla="*/ 46 h 894"/>
                <a:gd name="T96" fmla="*/ 42 w 722"/>
                <a:gd name="T97" fmla="*/ 54 h 894"/>
                <a:gd name="T98" fmla="*/ 28 w 722"/>
                <a:gd name="T99" fmla="*/ 42 h 894"/>
                <a:gd name="T100" fmla="*/ 17 w 722"/>
                <a:gd name="T101" fmla="*/ 49 h 894"/>
                <a:gd name="T102" fmla="*/ 22 w 722"/>
                <a:gd name="T103" fmla="*/ 62 h 894"/>
                <a:gd name="T104" fmla="*/ 12 w 722"/>
                <a:gd name="T105" fmla="*/ 71 h 894"/>
                <a:gd name="T106" fmla="*/ 13 w 722"/>
                <a:gd name="T107" fmla="*/ 84 h 894"/>
                <a:gd name="T108" fmla="*/ 0 w 722"/>
                <a:gd name="T109" fmla="*/ 88 h 894"/>
                <a:gd name="T110" fmla="*/ 11 w 722"/>
                <a:gd name="T111" fmla="*/ 96 h 894"/>
                <a:gd name="T112" fmla="*/ 24 w 722"/>
                <a:gd name="T113" fmla="*/ 112 h 894"/>
                <a:gd name="T114" fmla="*/ 40 w 722"/>
                <a:gd name="T115" fmla="*/ 103 h 894"/>
                <a:gd name="T116" fmla="*/ 44 w 722"/>
                <a:gd name="T117" fmla="*/ 118 h 894"/>
                <a:gd name="T118" fmla="*/ 43 w 722"/>
                <a:gd name="T119" fmla="*/ 134 h 894"/>
                <a:gd name="T120" fmla="*/ 24 w 722"/>
                <a:gd name="T121" fmla="*/ 144 h 894"/>
                <a:gd name="T122" fmla="*/ 19 w 722"/>
                <a:gd name="T123" fmla="*/ 148 h 89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722"/>
                <a:gd name="T187" fmla="*/ 0 h 894"/>
                <a:gd name="T188" fmla="*/ 722 w 722"/>
                <a:gd name="T189" fmla="*/ 894 h 894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722" h="894">
                  <a:moveTo>
                    <a:pt x="74" y="591"/>
                  </a:moveTo>
                  <a:lnTo>
                    <a:pt x="94" y="620"/>
                  </a:lnTo>
                  <a:lnTo>
                    <a:pt x="133" y="652"/>
                  </a:lnTo>
                  <a:lnTo>
                    <a:pt x="165" y="650"/>
                  </a:lnTo>
                  <a:lnTo>
                    <a:pt x="202" y="669"/>
                  </a:lnTo>
                  <a:lnTo>
                    <a:pt x="202" y="766"/>
                  </a:lnTo>
                  <a:lnTo>
                    <a:pt x="234" y="807"/>
                  </a:lnTo>
                  <a:lnTo>
                    <a:pt x="250" y="868"/>
                  </a:lnTo>
                  <a:lnTo>
                    <a:pt x="267" y="872"/>
                  </a:lnTo>
                  <a:lnTo>
                    <a:pt x="303" y="827"/>
                  </a:lnTo>
                  <a:lnTo>
                    <a:pt x="338" y="815"/>
                  </a:lnTo>
                  <a:lnTo>
                    <a:pt x="358" y="841"/>
                  </a:lnTo>
                  <a:lnTo>
                    <a:pt x="326" y="878"/>
                  </a:lnTo>
                  <a:lnTo>
                    <a:pt x="366" y="894"/>
                  </a:lnTo>
                  <a:lnTo>
                    <a:pt x="425" y="833"/>
                  </a:lnTo>
                  <a:lnTo>
                    <a:pt x="454" y="868"/>
                  </a:lnTo>
                  <a:lnTo>
                    <a:pt x="531" y="870"/>
                  </a:lnTo>
                  <a:lnTo>
                    <a:pt x="557" y="886"/>
                  </a:lnTo>
                  <a:lnTo>
                    <a:pt x="616" y="825"/>
                  </a:lnTo>
                  <a:lnTo>
                    <a:pt x="645" y="752"/>
                  </a:lnTo>
                  <a:lnTo>
                    <a:pt x="673" y="709"/>
                  </a:lnTo>
                  <a:lnTo>
                    <a:pt x="704" y="697"/>
                  </a:lnTo>
                  <a:lnTo>
                    <a:pt x="683" y="654"/>
                  </a:lnTo>
                  <a:lnTo>
                    <a:pt x="722" y="604"/>
                  </a:lnTo>
                  <a:lnTo>
                    <a:pt x="720" y="563"/>
                  </a:lnTo>
                  <a:lnTo>
                    <a:pt x="689" y="567"/>
                  </a:lnTo>
                  <a:lnTo>
                    <a:pt x="647" y="551"/>
                  </a:lnTo>
                  <a:lnTo>
                    <a:pt x="598" y="567"/>
                  </a:lnTo>
                  <a:lnTo>
                    <a:pt x="588" y="508"/>
                  </a:lnTo>
                  <a:lnTo>
                    <a:pt x="533" y="482"/>
                  </a:lnTo>
                  <a:lnTo>
                    <a:pt x="521" y="429"/>
                  </a:lnTo>
                  <a:lnTo>
                    <a:pt x="549" y="386"/>
                  </a:lnTo>
                  <a:lnTo>
                    <a:pt x="496" y="331"/>
                  </a:lnTo>
                  <a:lnTo>
                    <a:pt x="431" y="252"/>
                  </a:lnTo>
                  <a:lnTo>
                    <a:pt x="435" y="185"/>
                  </a:lnTo>
                  <a:lnTo>
                    <a:pt x="403" y="166"/>
                  </a:lnTo>
                  <a:lnTo>
                    <a:pt x="374" y="173"/>
                  </a:lnTo>
                  <a:lnTo>
                    <a:pt x="358" y="138"/>
                  </a:lnTo>
                  <a:lnTo>
                    <a:pt x="291" y="136"/>
                  </a:lnTo>
                  <a:lnTo>
                    <a:pt x="305" y="47"/>
                  </a:lnTo>
                  <a:lnTo>
                    <a:pt x="273" y="61"/>
                  </a:lnTo>
                  <a:lnTo>
                    <a:pt x="214" y="0"/>
                  </a:lnTo>
                  <a:lnTo>
                    <a:pt x="177" y="16"/>
                  </a:lnTo>
                  <a:lnTo>
                    <a:pt x="157" y="63"/>
                  </a:lnTo>
                  <a:lnTo>
                    <a:pt x="137" y="67"/>
                  </a:lnTo>
                  <a:lnTo>
                    <a:pt x="149" y="101"/>
                  </a:lnTo>
                  <a:lnTo>
                    <a:pt x="204" y="122"/>
                  </a:lnTo>
                  <a:lnTo>
                    <a:pt x="222" y="183"/>
                  </a:lnTo>
                  <a:lnTo>
                    <a:pt x="167" y="215"/>
                  </a:lnTo>
                  <a:lnTo>
                    <a:pt x="114" y="166"/>
                  </a:lnTo>
                  <a:lnTo>
                    <a:pt x="67" y="195"/>
                  </a:lnTo>
                  <a:lnTo>
                    <a:pt x="86" y="250"/>
                  </a:lnTo>
                  <a:lnTo>
                    <a:pt x="49" y="282"/>
                  </a:lnTo>
                  <a:lnTo>
                    <a:pt x="53" y="335"/>
                  </a:lnTo>
                  <a:lnTo>
                    <a:pt x="0" y="349"/>
                  </a:lnTo>
                  <a:lnTo>
                    <a:pt x="43" y="384"/>
                  </a:lnTo>
                  <a:lnTo>
                    <a:pt x="98" y="447"/>
                  </a:lnTo>
                  <a:lnTo>
                    <a:pt x="157" y="410"/>
                  </a:lnTo>
                  <a:lnTo>
                    <a:pt x="175" y="473"/>
                  </a:lnTo>
                  <a:lnTo>
                    <a:pt x="171" y="536"/>
                  </a:lnTo>
                  <a:lnTo>
                    <a:pt x="96" y="575"/>
                  </a:lnTo>
                  <a:lnTo>
                    <a:pt x="74" y="591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3" name="Freeform 120"/>
            <p:cNvSpPr>
              <a:spLocks/>
            </p:cNvSpPr>
            <p:nvPr/>
          </p:nvSpPr>
          <p:spPr bwMode="gray">
            <a:xfrm>
              <a:off x="3477" y="2497"/>
              <a:ext cx="361" cy="447"/>
            </a:xfrm>
            <a:custGeom>
              <a:avLst/>
              <a:gdLst>
                <a:gd name="T0" fmla="*/ 19 w 722"/>
                <a:gd name="T1" fmla="*/ 148 h 894"/>
                <a:gd name="T2" fmla="*/ 23 w 722"/>
                <a:gd name="T3" fmla="*/ 155 h 894"/>
                <a:gd name="T4" fmla="*/ 34 w 722"/>
                <a:gd name="T5" fmla="*/ 163 h 894"/>
                <a:gd name="T6" fmla="*/ 42 w 722"/>
                <a:gd name="T7" fmla="*/ 163 h 894"/>
                <a:gd name="T8" fmla="*/ 50 w 722"/>
                <a:gd name="T9" fmla="*/ 168 h 894"/>
                <a:gd name="T10" fmla="*/ 50 w 722"/>
                <a:gd name="T11" fmla="*/ 192 h 894"/>
                <a:gd name="T12" fmla="*/ 58 w 722"/>
                <a:gd name="T13" fmla="*/ 202 h 894"/>
                <a:gd name="T14" fmla="*/ 62 w 722"/>
                <a:gd name="T15" fmla="*/ 217 h 894"/>
                <a:gd name="T16" fmla="*/ 67 w 722"/>
                <a:gd name="T17" fmla="*/ 218 h 894"/>
                <a:gd name="T18" fmla="*/ 76 w 722"/>
                <a:gd name="T19" fmla="*/ 207 h 894"/>
                <a:gd name="T20" fmla="*/ 85 w 722"/>
                <a:gd name="T21" fmla="*/ 204 h 894"/>
                <a:gd name="T22" fmla="*/ 90 w 722"/>
                <a:gd name="T23" fmla="*/ 211 h 894"/>
                <a:gd name="T24" fmla="*/ 82 w 722"/>
                <a:gd name="T25" fmla="*/ 220 h 894"/>
                <a:gd name="T26" fmla="*/ 91 w 722"/>
                <a:gd name="T27" fmla="*/ 224 h 894"/>
                <a:gd name="T28" fmla="*/ 106 w 722"/>
                <a:gd name="T29" fmla="*/ 209 h 894"/>
                <a:gd name="T30" fmla="*/ 113 w 722"/>
                <a:gd name="T31" fmla="*/ 217 h 894"/>
                <a:gd name="T32" fmla="*/ 133 w 722"/>
                <a:gd name="T33" fmla="*/ 218 h 894"/>
                <a:gd name="T34" fmla="*/ 140 w 722"/>
                <a:gd name="T35" fmla="*/ 222 h 894"/>
                <a:gd name="T36" fmla="*/ 154 w 722"/>
                <a:gd name="T37" fmla="*/ 207 h 894"/>
                <a:gd name="T38" fmla="*/ 162 w 722"/>
                <a:gd name="T39" fmla="*/ 188 h 894"/>
                <a:gd name="T40" fmla="*/ 169 w 722"/>
                <a:gd name="T41" fmla="*/ 178 h 894"/>
                <a:gd name="T42" fmla="*/ 176 w 722"/>
                <a:gd name="T43" fmla="*/ 175 h 894"/>
                <a:gd name="T44" fmla="*/ 171 w 722"/>
                <a:gd name="T45" fmla="*/ 164 h 894"/>
                <a:gd name="T46" fmla="*/ 181 w 722"/>
                <a:gd name="T47" fmla="*/ 151 h 894"/>
                <a:gd name="T48" fmla="*/ 180 w 722"/>
                <a:gd name="T49" fmla="*/ 141 h 894"/>
                <a:gd name="T50" fmla="*/ 173 w 722"/>
                <a:gd name="T51" fmla="*/ 142 h 894"/>
                <a:gd name="T52" fmla="*/ 162 w 722"/>
                <a:gd name="T53" fmla="*/ 138 h 894"/>
                <a:gd name="T54" fmla="*/ 150 w 722"/>
                <a:gd name="T55" fmla="*/ 142 h 894"/>
                <a:gd name="T56" fmla="*/ 147 w 722"/>
                <a:gd name="T57" fmla="*/ 127 h 894"/>
                <a:gd name="T58" fmla="*/ 134 w 722"/>
                <a:gd name="T59" fmla="*/ 120 h 894"/>
                <a:gd name="T60" fmla="*/ 131 w 722"/>
                <a:gd name="T61" fmla="*/ 108 h 894"/>
                <a:gd name="T62" fmla="*/ 138 w 722"/>
                <a:gd name="T63" fmla="*/ 97 h 894"/>
                <a:gd name="T64" fmla="*/ 124 w 722"/>
                <a:gd name="T65" fmla="*/ 83 h 894"/>
                <a:gd name="T66" fmla="*/ 108 w 722"/>
                <a:gd name="T67" fmla="*/ 63 h 894"/>
                <a:gd name="T68" fmla="*/ 109 w 722"/>
                <a:gd name="T69" fmla="*/ 47 h 894"/>
                <a:gd name="T70" fmla="*/ 101 w 722"/>
                <a:gd name="T71" fmla="*/ 42 h 894"/>
                <a:gd name="T72" fmla="*/ 93 w 722"/>
                <a:gd name="T73" fmla="*/ 44 h 894"/>
                <a:gd name="T74" fmla="*/ 90 w 722"/>
                <a:gd name="T75" fmla="*/ 35 h 894"/>
                <a:gd name="T76" fmla="*/ 73 w 722"/>
                <a:gd name="T77" fmla="*/ 34 h 894"/>
                <a:gd name="T78" fmla="*/ 77 w 722"/>
                <a:gd name="T79" fmla="*/ 12 h 894"/>
                <a:gd name="T80" fmla="*/ 69 w 722"/>
                <a:gd name="T81" fmla="*/ 15 h 894"/>
                <a:gd name="T82" fmla="*/ 53 w 722"/>
                <a:gd name="T83" fmla="*/ 0 h 894"/>
                <a:gd name="T84" fmla="*/ 45 w 722"/>
                <a:gd name="T85" fmla="*/ 4 h 894"/>
                <a:gd name="T86" fmla="*/ 40 w 722"/>
                <a:gd name="T87" fmla="*/ 16 h 894"/>
                <a:gd name="T88" fmla="*/ 35 w 722"/>
                <a:gd name="T89" fmla="*/ 17 h 894"/>
                <a:gd name="T90" fmla="*/ 38 w 722"/>
                <a:gd name="T91" fmla="*/ 26 h 894"/>
                <a:gd name="T92" fmla="*/ 51 w 722"/>
                <a:gd name="T93" fmla="*/ 30 h 894"/>
                <a:gd name="T94" fmla="*/ 55 w 722"/>
                <a:gd name="T95" fmla="*/ 46 h 894"/>
                <a:gd name="T96" fmla="*/ 42 w 722"/>
                <a:gd name="T97" fmla="*/ 54 h 894"/>
                <a:gd name="T98" fmla="*/ 28 w 722"/>
                <a:gd name="T99" fmla="*/ 42 h 894"/>
                <a:gd name="T100" fmla="*/ 17 w 722"/>
                <a:gd name="T101" fmla="*/ 49 h 894"/>
                <a:gd name="T102" fmla="*/ 22 w 722"/>
                <a:gd name="T103" fmla="*/ 62 h 894"/>
                <a:gd name="T104" fmla="*/ 12 w 722"/>
                <a:gd name="T105" fmla="*/ 71 h 894"/>
                <a:gd name="T106" fmla="*/ 13 w 722"/>
                <a:gd name="T107" fmla="*/ 84 h 894"/>
                <a:gd name="T108" fmla="*/ 0 w 722"/>
                <a:gd name="T109" fmla="*/ 88 h 894"/>
                <a:gd name="T110" fmla="*/ 11 w 722"/>
                <a:gd name="T111" fmla="*/ 96 h 894"/>
                <a:gd name="T112" fmla="*/ 24 w 722"/>
                <a:gd name="T113" fmla="*/ 112 h 894"/>
                <a:gd name="T114" fmla="*/ 40 w 722"/>
                <a:gd name="T115" fmla="*/ 103 h 894"/>
                <a:gd name="T116" fmla="*/ 44 w 722"/>
                <a:gd name="T117" fmla="*/ 118 h 894"/>
                <a:gd name="T118" fmla="*/ 43 w 722"/>
                <a:gd name="T119" fmla="*/ 134 h 894"/>
                <a:gd name="T120" fmla="*/ 24 w 722"/>
                <a:gd name="T121" fmla="*/ 144 h 894"/>
                <a:gd name="T122" fmla="*/ 19 w 722"/>
                <a:gd name="T123" fmla="*/ 148 h 89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722"/>
                <a:gd name="T187" fmla="*/ 0 h 894"/>
                <a:gd name="T188" fmla="*/ 722 w 722"/>
                <a:gd name="T189" fmla="*/ 894 h 894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722" h="894">
                  <a:moveTo>
                    <a:pt x="74" y="591"/>
                  </a:moveTo>
                  <a:lnTo>
                    <a:pt x="94" y="620"/>
                  </a:lnTo>
                  <a:lnTo>
                    <a:pt x="133" y="652"/>
                  </a:lnTo>
                  <a:lnTo>
                    <a:pt x="165" y="650"/>
                  </a:lnTo>
                  <a:lnTo>
                    <a:pt x="202" y="669"/>
                  </a:lnTo>
                  <a:lnTo>
                    <a:pt x="202" y="766"/>
                  </a:lnTo>
                  <a:lnTo>
                    <a:pt x="234" y="807"/>
                  </a:lnTo>
                  <a:lnTo>
                    <a:pt x="250" y="868"/>
                  </a:lnTo>
                  <a:lnTo>
                    <a:pt x="267" y="872"/>
                  </a:lnTo>
                  <a:lnTo>
                    <a:pt x="303" y="827"/>
                  </a:lnTo>
                  <a:lnTo>
                    <a:pt x="338" y="815"/>
                  </a:lnTo>
                  <a:lnTo>
                    <a:pt x="358" y="841"/>
                  </a:lnTo>
                  <a:lnTo>
                    <a:pt x="326" y="878"/>
                  </a:lnTo>
                  <a:lnTo>
                    <a:pt x="366" y="894"/>
                  </a:lnTo>
                  <a:lnTo>
                    <a:pt x="425" y="833"/>
                  </a:lnTo>
                  <a:lnTo>
                    <a:pt x="454" y="868"/>
                  </a:lnTo>
                  <a:lnTo>
                    <a:pt x="531" y="870"/>
                  </a:lnTo>
                  <a:lnTo>
                    <a:pt x="557" y="886"/>
                  </a:lnTo>
                  <a:lnTo>
                    <a:pt x="616" y="825"/>
                  </a:lnTo>
                  <a:lnTo>
                    <a:pt x="645" y="752"/>
                  </a:lnTo>
                  <a:lnTo>
                    <a:pt x="673" y="709"/>
                  </a:lnTo>
                  <a:lnTo>
                    <a:pt x="704" y="697"/>
                  </a:lnTo>
                  <a:lnTo>
                    <a:pt x="683" y="654"/>
                  </a:lnTo>
                  <a:lnTo>
                    <a:pt x="722" y="604"/>
                  </a:lnTo>
                  <a:lnTo>
                    <a:pt x="720" y="563"/>
                  </a:lnTo>
                  <a:lnTo>
                    <a:pt x="689" y="567"/>
                  </a:lnTo>
                  <a:lnTo>
                    <a:pt x="647" y="551"/>
                  </a:lnTo>
                  <a:lnTo>
                    <a:pt x="598" y="567"/>
                  </a:lnTo>
                  <a:lnTo>
                    <a:pt x="588" y="508"/>
                  </a:lnTo>
                  <a:lnTo>
                    <a:pt x="533" y="482"/>
                  </a:lnTo>
                  <a:lnTo>
                    <a:pt x="521" y="429"/>
                  </a:lnTo>
                  <a:lnTo>
                    <a:pt x="549" y="386"/>
                  </a:lnTo>
                  <a:lnTo>
                    <a:pt x="496" y="331"/>
                  </a:lnTo>
                  <a:lnTo>
                    <a:pt x="431" y="252"/>
                  </a:lnTo>
                  <a:lnTo>
                    <a:pt x="435" y="185"/>
                  </a:lnTo>
                  <a:lnTo>
                    <a:pt x="403" y="166"/>
                  </a:lnTo>
                  <a:lnTo>
                    <a:pt x="374" y="173"/>
                  </a:lnTo>
                  <a:lnTo>
                    <a:pt x="358" y="138"/>
                  </a:lnTo>
                  <a:lnTo>
                    <a:pt x="291" y="136"/>
                  </a:lnTo>
                  <a:lnTo>
                    <a:pt x="305" y="47"/>
                  </a:lnTo>
                  <a:lnTo>
                    <a:pt x="273" y="61"/>
                  </a:lnTo>
                  <a:lnTo>
                    <a:pt x="214" y="0"/>
                  </a:lnTo>
                  <a:lnTo>
                    <a:pt x="177" y="16"/>
                  </a:lnTo>
                  <a:lnTo>
                    <a:pt x="157" y="63"/>
                  </a:lnTo>
                  <a:lnTo>
                    <a:pt x="137" y="67"/>
                  </a:lnTo>
                  <a:lnTo>
                    <a:pt x="149" y="101"/>
                  </a:lnTo>
                  <a:lnTo>
                    <a:pt x="204" y="122"/>
                  </a:lnTo>
                  <a:lnTo>
                    <a:pt x="222" y="183"/>
                  </a:lnTo>
                  <a:lnTo>
                    <a:pt x="167" y="215"/>
                  </a:lnTo>
                  <a:lnTo>
                    <a:pt x="114" y="166"/>
                  </a:lnTo>
                  <a:lnTo>
                    <a:pt x="67" y="195"/>
                  </a:lnTo>
                  <a:lnTo>
                    <a:pt x="86" y="250"/>
                  </a:lnTo>
                  <a:lnTo>
                    <a:pt x="49" y="282"/>
                  </a:lnTo>
                  <a:lnTo>
                    <a:pt x="53" y="335"/>
                  </a:lnTo>
                  <a:lnTo>
                    <a:pt x="0" y="349"/>
                  </a:lnTo>
                  <a:lnTo>
                    <a:pt x="43" y="384"/>
                  </a:lnTo>
                  <a:lnTo>
                    <a:pt x="98" y="447"/>
                  </a:lnTo>
                  <a:lnTo>
                    <a:pt x="157" y="410"/>
                  </a:lnTo>
                  <a:lnTo>
                    <a:pt x="175" y="473"/>
                  </a:lnTo>
                  <a:lnTo>
                    <a:pt x="171" y="536"/>
                  </a:lnTo>
                  <a:lnTo>
                    <a:pt x="96" y="575"/>
                  </a:lnTo>
                  <a:lnTo>
                    <a:pt x="74" y="591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4" name="Freeform 121"/>
            <p:cNvSpPr>
              <a:spLocks/>
            </p:cNvSpPr>
            <p:nvPr/>
          </p:nvSpPr>
          <p:spPr bwMode="gray">
            <a:xfrm>
              <a:off x="3034" y="2686"/>
              <a:ext cx="568" cy="356"/>
            </a:xfrm>
            <a:custGeom>
              <a:avLst/>
              <a:gdLst>
                <a:gd name="T0" fmla="*/ 40 w 1136"/>
                <a:gd name="T1" fmla="*/ 51 h 713"/>
                <a:gd name="T2" fmla="*/ 52 w 1136"/>
                <a:gd name="T3" fmla="*/ 64 h 713"/>
                <a:gd name="T4" fmla="*/ 58 w 1136"/>
                <a:gd name="T5" fmla="*/ 104 h 713"/>
                <a:gd name="T6" fmla="*/ 35 w 1136"/>
                <a:gd name="T7" fmla="*/ 118 h 713"/>
                <a:gd name="T8" fmla="*/ 0 w 1136"/>
                <a:gd name="T9" fmla="*/ 129 h 713"/>
                <a:gd name="T10" fmla="*/ 20 w 1136"/>
                <a:gd name="T11" fmla="*/ 167 h 713"/>
                <a:gd name="T12" fmla="*/ 40 w 1136"/>
                <a:gd name="T13" fmla="*/ 162 h 713"/>
                <a:gd name="T14" fmla="*/ 80 w 1136"/>
                <a:gd name="T15" fmla="*/ 153 h 713"/>
                <a:gd name="T16" fmla="*/ 76 w 1136"/>
                <a:gd name="T17" fmla="*/ 136 h 713"/>
                <a:gd name="T18" fmla="*/ 115 w 1136"/>
                <a:gd name="T19" fmla="*/ 138 h 713"/>
                <a:gd name="T20" fmla="*/ 147 w 1136"/>
                <a:gd name="T21" fmla="*/ 149 h 713"/>
                <a:gd name="T22" fmla="*/ 170 w 1136"/>
                <a:gd name="T23" fmla="*/ 142 h 713"/>
                <a:gd name="T24" fmla="*/ 189 w 1136"/>
                <a:gd name="T25" fmla="*/ 138 h 713"/>
                <a:gd name="T26" fmla="*/ 196 w 1136"/>
                <a:gd name="T27" fmla="*/ 160 h 713"/>
                <a:gd name="T28" fmla="*/ 221 w 1136"/>
                <a:gd name="T29" fmla="*/ 152 h 713"/>
                <a:gd name="T30" fmla="*/ 247 w 1136"/>
                <a:gd name="T31" fmla="*/ 135 h 713"/>
                <a:gd name="T32" fmla="*/ 264 w 1136"/>
                <a:gd name="T33" fmla="*/ 124 h 713"/>
                <a:gd name="T34" fmla="*/ 284 w 1136"/>
                <a:gd name="T35" fmla="*/ 122 h 713"/>
                <a:gd name="T36" fmla="*/ 272 w 1136"/>
                <a:gd name="T37" fmla="*/ 97 h 713"/>
                <a:gd name="T38" fmla="*/ 263 w 1136"/>
                <a:gd name="T39" fmla="*/ 68 h 713"/>
                <a:gd name="T40" fmla="*/ 245 w 1136"/>
                <a:gd name="T41" fmla="*/ 60 h 713"/>
                <a:gd name="T42" fmla="*/ 225 w 1136"/>
                <a:gd name="T43" fmla="*/ 59 h 713"/>
                <a:gd name="T44" fmla="*/ 196 w 1136"/>
                <a:gd name="T45" fmla="*/ 50 h 713"/>
                <a:gd name="T46" fmla="*/ 186 w 1136"/>
                <a:gd name="T47" fmla="*/ 24 h 713"/>
                <a:gd name="T48" fmla="*/ 157 w 1136"/>
                <a:gd name="T49" fmla="*/ 26 h 713"/>
                <a:gd name="T50" fmla="*/ 107 w 1136"/>
                <a:gd name="T51" fmla="*/ 21 h 713"/>
                <a:gd name="T52" fmla="*/ 71 w 1136"/>
                <a:gd name="T53" fmla="*/ 6 h 713"/>
                <a:gd name="T54" fmla="*/ 50 w 1136"/>
                <a:gd name="T55" fmla="*/ 4 h 713"/>
                <a:gd name="T56" fmla="*/ 43 w 1136"/>
                <a:gd name="T57" fmla="*/ 2 h 713"/>
                <a:gd name="T58" fmla="*/ 35 w 1136"/>
                <a:gd name="T59" fmla="*/ 1 h 713"/>
                <a:gd name="T60" fmla="*/ 34 w 1136"/>
                <a:gd name="T61" fmla="*/ 2 h 713"/>
                <a:gd name="T62" fmla="*/ 31 w 1136"/>
                <a:gd name="T63" fmla="*/ 7 h 713"/>
                <a:gd name="T64" fmla="*/ 29 w 1136"/>
                <a:gd name="T65" fmla="*/ 9 h 713"/>
                <a:gd name="T66" fmla="*/ 54 w 1136"/>
                <a:gd name="T67" fmla="*/ 24 h 713"/>
                <a:gd name="T68" fmla="*/ 33 w 1136"/>
                <a:gd name="T69" fmla="*/ 42 h 713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136"/>
                <a:gd name="T106" fmla="*/ 0 h 713"/>
                <a:gd name="T107" fmla="*/ 1136 w 1136"/>
                <a:gd name="T108" fmla="*/ 713 h 713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136" h="713">
                  <a:moveTo>
                    <a:pt x="130" y="169"/>
                  </a:moveTo>
                  <a:lnTo>
                    <a:pt x="159" y="205"/>
                  </a:lnTo>
                  <a:lnTo>
                    <a:pt x="157" y="258"/>
                  </a:lnTo>
                  <a:lnTo>
                    <a:pt x="208" y="256"/>
                  </a:lnTo>
                  <a:lnTo>
                    <a:pt x="236" y="331"/>
                  </a:lnTo>
                  <a:lnTo>
                    <a:pt x="234" y="417"/>
                  </a:lnTo>
                  <a:lnTo>
                    <a:pt x="183" y="425"/>
                  </a:lnTo>
                  <a:lnTo>
                    <a:pt x="140" y="474"/>
                  </a:lnTo>
                  <a:lnTo>
                    <a:pt x="33" y="482"/>
                  </a:lnTo>
                  <a:lnTo>
                    <a:pt x="0" y="516"/>
                  </a:lnTo>
                  <a:lnTo>
                    <a:pt x="23" y="591"/>
                  </a:lnTo>
                  <a:lnTo>
                    <a:pt x="82" y="671"/>
                  </a:lnTo>
                  <a:lnTo>
                    <a:pt x="134" y="713"/>
                  </a:lnTo>
                  <a:lnTo>
                    <a:pt x="161" y="648"/>
                  </a:lnTo>
                  <a:lnTo>
                    <a:pt x="220" y="596"/>
                  </a:lnTo>
                  <a:lnTo>
                    <a:pt x="319" y="612"/>
                  </a:lnTo>
                  <a:lnTo>
                    <a:pt x="332" y="585"/>
                  </a:lnTo>
                  <a:lnTo>
                    <a:pt x="303" y="545"/>
                  </a:lnTo>
                  <a:lnTo>
                    <a:pt x="372" y="528"/>
                  </a:lnTo>
                  <a:lnTo>
                    <a:pt x="460" y="555"/>
                  </a:lnTo>
                  <a:lnTo>
                    <a:pt x="531" y="559"/>
                  </a:lnTo>
                  <a:lnTo>
                    <a:pt x="588" y="598"/>
                  </a:lnTo>
                  <a:lnTo>
                    <a:pt x="649" y="563"/>
                  </a:lnTo>
                  <a:lnTo>
                    <a:pt x="681" y="569"/>
                  </a:lnTo>
                  <a:lnTo>
                    <a:pt x="687" y="600"/>
                  </a:lnTo>
                  <a:lnTo>
                    <a:pt x="758" y="553"/>
                  </a:lnTo>
                  <a:lnTo>
                    <a:pt x="791" y="587"/>
                  </a:lnTo>
                  <a:lnTo>
                    <a:pt x="785" y="640"/>
                  </a:lnTo>
                  <a:lnTo>
                    <a:pt x="832" y="654"/>
                  </a:lnTo>
                  <a:lnTo>
                    <a:pt x="884" y="608"/>
                  </a:lnTo>
                  <a:lnTo>
                    <a:pt x="947" y="594"/>
                  </a:lnTo>
                  <a:lnTo>
                    <a:pt x="988" y="543"/>
                  </a:lnTo>
                  <a:lnTo>
                    <a:pt x="1019" y="533"/>
                  </a:lnTo>
                  <a:lnTo>
                    <a:pt x="1055" y="496"/>
                  </a:lnTo>
                  <a:lnTo>
                    <a:pt x="1108" y="516"/>
                  </a:lnTo>
                  <a:lnTo>
                    <a:pt x="1136" y="490"/>
                  </a:lnTo>
                  <a:lnTo>
                    <a:pt x="1122" y="431"/>
                  </a:lnTo>
                  <a:lnTo>
                    <a:pt x="1088" y="388"/>
                  </a:lnTo>
                  <a:lnTo>
                    <a:pt x="1088" y="291"/>
                  </a:lnTo>
                  <a:lnTo>
                    <a:pt x="1051" y="272"/>
                  </a:lnTo>
                  <a:lnTo>
                    <a:pt x="1019" y="274"/>
                  </a:lnTo>
                  <a:lnTo>
                    <a:pt x="980" y="242"/>
                  </a:lnTo>
                  <a:lnTo>
                    <a:pt x="960" y="213"/>
                  </a:lnTo>
                  <a:lnTo>
                    <a:pt x="901" y="236"/>
                  </a:lnTo>
                  <a:lnTo>
                    <a:pt x="836" y="187"/>
                  </a:lnTo>
                  <a:lnTo>
                    <a:pt x="783" y="203"/>
                  </a:lnTo>
                  <a:lnTo>
                    <a:pt x="748" y="160"/>
                  </a:lnTo>
                  <a:lnTo>
                    <a:pt x="744" y="98"/>
                  </a:lnTo>
                  <a:lnTo>
                    <a:pt x="677" y="126"/>
                  </a:lnTo>
                  <a:lnTo>
                    <a:pt x="628" y="106"/>
                  </a:lnTo>
                  <a:lnTo>
                    <a:pt x="514" y="124"/>
                  </a:lnTo>
                  <a:lnTo>
                    <a:pt x="427" y="87"/>
                  </a:lnTo>
                  <a:lnTo>
                    <a:pt x="329" y="0"/>
                  </a:lnTo>
                  <a:lnTo>
                    <a:pt x="283" y="24"/>
                  </a:lnTo>
                  <a:lnTo>
                    <a:pt x="205" y="18"/>
                  </a:lnTo>
                  <a:lnTo>
                    <a:pt x="201" y="16"/>
                  </a:lnTo>
                  <a:lnTo>
                    <a:pt x="187" y="14"/>
                  </a:lnTo>
                  <a:lnTo>
                    <a:pt x="171" y="10"/>
                  </a:lnTo>
                  <a:lnTo>
                    <a:pt x="153" y="6"/>
                  </a:lnTo>
                  <a:lnTo>
                    <a:pt x="140" y="4"/>
                  </a:lnTo>
                  <a:lnTo>
                    <a:pt x="136" y="4"/>
                  </a:lnTo>
                  <a:lnTo>
                    <a:pt x="134" y="8"/>
                  </a:lnTo>
                  <a:lnTo>
                    <a:pt x="130" y="18"/>
                  </a:lnTo>
                  <a:lnTo>
                    <a:pt x="124" y="28"/>
                  </a:lnTo>
                  <a:lnTo>
                    <a:pt x="120" y="36"/>
                  </a:lnTo>
                  <a:lnTo>
                    <a:pt x="118" y="39"/>
                  </a:lnTo>
                  <a:lnTo>
                    <a:pt x="181" y="79"/>
                  </a:lnTo>
                  <a:lnTo>
                    <a:pt x="216" y="98"/>
                  </a:lnTo>
                  <a:lnTo>
                    <a:pt x="151" y="140"/>
                  </a:lnTo>
                  <a:lnTo>
                    <a:pt x="130" y="169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5" name="Freeform 122"/>
            <p:cNvSpPr>
              <a:spLocks/>
            </p:cNvSpPr>
            <p:nvPr/>
          </p:nvSpPr>
          <p:spPr bwMode="gray">
            <a:xfrm>
              <a:off x="3034" y="2686"/>
              <a:ext cx="568" cy="356"/>
            </a:xfrm>
            <a:custGeom>
              <a:avLst/>
              <a:gdLst>
                <a:gd name="T0" fmla="*/ 40 w 1136"/>
                <a:gd name="T1" fmla="*/ 51 h 713"/>
                <a:gd name="T2" fmla="*/ 52 w 1136"/>
                <a:gd name="T3" fmla="*/ 64 h 713"/>
                <a:gd name="T4" fmla="*/ 58 w 1136"/>
                <a:gd name="T5" fmla="*/ 104 h 713"/>
                <a:gd name="T6" fmla="*/ 35 w 1136"/>
                <a:gd name="T7" fmla="*/ 118 h 713"/>
                <a:gd name="T8" fmla="*/ 0 w 1136"/>
                <a:gd name="T9" fmla="*/ 129 h 713"/>
                <a:gd name="T10" fmla="*/ 20 w 1136"/>
                <a:gd name="T11" fmla="*/ 167 h 713"/>
                <a:gd name="T12" fmla="*/ 40 w 1136"/>
                <a:gd name="T13" fmla="*/ 162 h 713"/>
                <a:gd name="T14" fmla="*/ 80 w 1136"/>
                <a:gd name="T15" fmla="*/ 153 h 713"/>
                <a:gd name="T16" fmla="*/ 76 w 1136"/>
                <a:gd name="T17" fmla="*/ 136 h 713"/>
                <a:gd name="T18" fmla="*/ 115 w 1136"/>
                <a:gd name="T19" fmla="*/ 138 h 713"/>
                <a:gd name="T20" fmla="*/ 147 w 1136"/>
                <a:gd name="T21" fmla="*/ 149 h 713"/>
                <a:gd name="T22" fmla="*/ 170 w 1136"/>
                <a:gd name="T23" fmla="*/ 142 h 713"/>
                <a:gd name="T24" fmla="*/ 189 w 1136"/>
                <a:gd name="T25" fmla="*/ 138 h 713"/>
                <a:gd name="T26" fmla="*/ 196 w 1136"/>
                <a:gd name="T27" fmla="*/ 160 h 713"/>
                <a:gd name="T28" fmla="*/ 221 w 1136"/>
                <a:gd name="T29" fmla="*/ 152 h 713"/>
                <a:gd name="T30" fmla="*/ 247 w 1136"/>
                <a:gd name="T31" fmla="*/ 135 h 713"/>
                <a:gd name="T32" fmla="*/ 264 w 1136"/>
                <a:gd name="T33" fmla="*/ 124 h 713"/>
                <a:gd name="T34" fmla="*/ 284 w 1136"/>
                <a:gd name="T35" fmla="*/ 122 h 713"/>
                <a:gd name="T36" fmla="*/ 272 w 1136"/>
                <a:gd name="T37" fmla="*/ 97 h 713"/>
                <a:gd name="T38" fmla="*/ 263 w 1136"/>
                <a:gd name="T39" fmla="*/ 68 h 713"/>
                <a:gd name="T40" fmla="*/ 245 w 1136"/>
                <a:gd name="T41" fmla="*/ 60 h 713"/>
                <a:gd name="T42" fmla="*/ 225 w 1136"/>
                <a:gd name="T43" fmla="*/ 59 h 713"/>
                <a:gd name="T44" fmla="*/ 196 w 1136"/>
                <a:gd name="T45" fmla="*/ 50 h 713"/>
                <a:gd name="T46" fmla="*/ 186 w 1136"/>
                <a:gd name="T47" fmla="*/ 24 h 713"/>
                <a:gd name="T48" fmla="*/ 157 w 1136"/>
                <a:gd name="T49" fmla="*/ 26 h 713"/>
                <a:gd name="T50" fmla="*/ 107 w 1136"/>
                <a:gd name="T51" fmla="*/ 21 h 713"/>
                <a:gd name="T52" fmla="*/ 71 w 1136"/>
                <a:gd name="T53" fmla="*/ 6 h 713"/>
                <a:gd name="T54" fmla="*/ 50 w 1136"/>
                <a:gd name="T55" fmla="*/ 4 h 713"/>
                <a:gd name="T56" fmla="*/ 43 w 1136"/>
                <a:gd name="T57" fmla="*/ 2 h 713"/>
                <a:gd name="T58" fmla="*/ 35 w 1136"/>
                <a:gd name="T59" fmla="*/ 1 h 713"/>
                <a:gd name="T60" fmla="*/ 34 w 1136"/>
                <a:gd name="T61" fmla="*/ 2 h 713"/>
                <a:gd name="T62" fmla="*/ 31 w 1136"/>
                <a:gd name="T63" fmla="*/ 7 h 713"/>
                <a:gd name="T64" fmla="*/ 29 w 1136"/>
                <a:gd name="T65" fmla="*/ 9 h 713"/>
                <a:gd name="T66" fmla="*/ 54 w 1136"/>
                <a:gd name="T67" fmla="*/ 24 h 713"/>
                <a:gd name="T68" fmla="*/ 33 w 1136"/>
                <a:gd name="T69" fmla="*/ 42 h 713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136"/>
                <a:gd name="T106" fmla="*/ 0 h 713"/>
                <a:gd name="T107" fmla="*/ 1136 w 1136"/>
                <a:gd name="T108" fmla="*/ 713 h 713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136" h="713">
                  <a:moveTo>
                    <a:pt x="130" y="169"/>
                  </a:moveTo>
                  <a:lnTo>
                    <a:pt x="159" y="205"/>
                  </a:lnTo>
                  <a:lnTo>
                    <a:pt x="157" y="258"/>
                  </a:lnTo>
                  <a:lnTo>
                    <a:pt x="208" y="256"/>
                  </a:lnTo>
                  <a:lnTo>
                    <a:pt x="236" y="331"/>
                  </a:lnTo>
                  <a:lnTo>
                    <a:pt x="234" y="417"/>
                  </a:lnTo>
                  <a:lnTo>
                    <a:pt x="183" y="425"/>
                  </a:lnTo>
                  <a:lnTo>
                    <a:pt x="140" y="474"/>
                  </a:lnTo>
                  <a:lnTo>
                    <a:pt x="33" y="482"/>
                  </a:lnTo>
                  <a:lnTo>
                    <a:pt x="0" y="516"/>
                  </a:lnTo>
                  <a:lnTo>
                    <a:pt x="23" y="591"/>
                  </a:lnTo>
                  <a:lnTo>
                    <a:pt x="82" y="671"/>
                  </a:lnTo>
                  <a:lnTo>
                    <a:pt x="134" y="713"/>
                  </a:lnTo>
                  <a:lnTo>
                    <a:pt x="161" y="648"/>
                  </a:lnTo>
                  <a:lnTo>
                    <a:pt x="220" y="596"/>
                  </a:lnTo>
                  <a:lnTo>
                    <a:pt x="319" y="612"/>
                  </a:lnTo>
                  <a:lnTo>
                    <a:pt x="332" y="585"/>
                  </a:lnTo>
                  <a:lnTo>
                    <a:pt x="303" y="545"/>
                  </a:lnTo>
                  <a:lnTo>
                    <a:pt x="372" y="528"/>
                  </a:lnTo>
                  <a:lnTo>
                    <a:pt x="460" y="555"/>
                  </a:lnTo>
                  <a:lnTo>
                    <a:pt x="531" y="559"/>
                  </a:lnTo>
                  <a:lnTo>
                    <a:pt x="588" y="598"/>
                  </a:lnTo>
                  <a:lnTo>
                    <a:pt x="649" y="563"/>
                  </a:lnTo>
                  <a:lnTo>
                    <a:pt x="681" y="569"/>
                  </a:lnTo>
                  <a:lnTo>
                    <a:pt x="687" y="600"/>
                  </a:lnTo>
                  <a:lnTo>
                    <a:pt x="758" y="553"/>
                  </a:lnTo>
                  <a:lnTo>
                    <a:pt x="791" y="587"/>
                  </a:lnTo>
                  <a:lnTo>
                    <a:pt x="785" y="640"/>
                  </a:lnTo>
                  <a:lnTo>
                    <a:pt x="832" y="654"/>
                  </a:lnTo>
                  <a:lnTo>
                    <a:pt x="884" y="608"/>
                  </a:lnTo>
                  <a:lnTo>
                    <a:pt x="947" y="594"/>
                  </a:lnTo>
                  <a:lnTo>
                    <a:pt x="988" y="543"/>
                  </a:lnTo>
                  <a:lnTo>
                    <a:pt x="1019" y="533"/>
                  </a:lnTo>
                  <a:lnTo>
                    <a:pt x="1055" y="496"/>
                  </a:lnTo>
                  <a:lnTo>
                    <a:pt x="1108" y="516"/>
                  </a:lnTo>
                  <a:lnTo>
                    <a:pt x="1136" y="490"/>
                  </a:lnTo>
                  <a:lnTo>
                    <a:pt x="1122" y="431"/>
                  </a:lnTo>
                  <a:lnTo>
                    <a:pt x="1088" y="388"/>
                  </a:lnTo>
                  <a:lnTo>
                    <a:pt x="1088" y="291"/>
                  </a:lnTo>
                  <a:lnTo>
                    <a:pt x="1051" y="272"/>
                  </a:lnTo>
                  <a:lnTo>
                    <a:pt x="1019" y="274"/>
                  </a:lnTo>
                  <a:lnTo>
                    <a:pt x="980" y="242"/>
                  </a:lnTo>
                  <a:lnTo>
                    <a:pt x="960" y="213"/>
                  </a:lnTo>
                  <a:lnTo>
                    <a:pt x="901" y="236"/>
                  </a:lnTo>
                  <a:lnTo>
                    <a:pt x="836" y="187"/>
                  </a:lnTo>
                  <a:lnTo>
                    <a:pt x="783" y="203"/>
                  </a:lnTo>
                  <a:lnTo>
                    <a:pt x="748" y="160"/>
                  </a:lnTo>
                  <a:lnTo>
                    <a:pt x="744" y="98"/>
                  </a:lnTo>
                  <a:lnTo>
                    <a:pt x="677" y="126"/>
                  </a:lnTo>
                  <a:lnTo>
                    <a:pt x="628" y="106"/>
                  </a:lnTo>
                  <a:lnTo>
                    <a:pt x="514" y="124"/>
                  </a:lnTo>
                  <a:lnTo>
                    <a:pt x="427" y="87"/>
                  </a:lnTo>
                  <a:lnTo>
                    <a:pt x="329" y="0"/>
                  </a:lnTo>
                  <a:lnTo>
                    <a:pt x="283" y="24"/>
                  </a:lnTo>
                  <a:lnTo>
                    <a:pt x="205" y="18"/>
                  </a:lnTo>
                  <a:lnTo>
                    <a:pt x="201" y="16"/>
                  </a:lnTo>
                  <a:lnTo>
                    <a:pt x="187" y="14"/>
                  </a:lnTo>
                  <a:lnTo>
                    <a:pt x="171" y="10"/>
                  </a:lnTo>
                  <a:lnTo>
                    <a:pt x="153" y="6"/>
                  </a:lnTo>
                  <a:lnTo>
                    <a:pt x="140" y="4"/>
                  </a:lnTo>
                  <a:lnTo>
                    <a:pt x="136" y="4"/>
                  </a:lnTo>
                  <a:lnTo>
                    <a:pt x="134" y="8"/>
                  </a:lnTo>
                  <a:lnTo>
                    <a:pt x="130" y="18"/>
                  </a:lnTo>
                  <a:lnTo>
                    <a:pt x="124" y="28"/>
                  </a:lnTo>
                  <a:lnTo>
                    <a:pt x="120" y="36"/>
                  </a:lnTo>
                  <a:lnTo>
                    <a:pt x="118" y="39"/>
                  </a:lnTo>
                  <a:lnTo>
                    <a:pt x="181" y="79"/>
                  </a:lnTo>
                  <a:lnTo>
                    <a:pt x="216" y="98"/>
                  </a:lnTo>
                  <a:lnTo>
                    <a:pt x="151" y="140"/>
                  </a:lnTo>
                  <a:lnTo>
                    <a:pt x="130" y="169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6" name="Freeform 123"/>
            <p:cNvSpPr>
              <a:spLocks/>
            </p:cNvSpPr>
            <p:nvPr/>
          </p:nvSpPr>
          <p:spPr bwMode="gray">
            <a:xfrm>
              <a:off x="3140" y="2406"/>
              <a:ext cx="448" cy="398"/>
            </a:xfrm>
            <a:custGeom>
              <a:avLst/>
              <a:gdLst>
                <a:gd name="T0" fmla="*/ 0 w 896"/>
                <a:gd name="T1" fmla="*/ 84 h 797"/>
                <a:gd name="T2" fmla="*/ 7 w 896"/>
                <a:gd name="T3" fmla="*/ 100 h 797"/>
                <a:gd name="T4" fmla="*/ 17 w 896"/>
                <a:gd name="T5" fmla="*/ 115 h 797"/>
                <a:gd name="T6" fmla="*/ 30 w 896"/>
                <a:gd name="T7" fmla="*/ 127 h 797"/>
                <a:gd name="T8" fmla="*/ 29 w 896"/>
                <a:gd name="T9" fmla="*/ 140 h 797"/>
                <a:gd name="T10" fmla="*/ 53 w 896"/>
                <a:gd name="T11" fmla="*/ 162 h 797"/>
                <a:gd name="T12" fmla="*/ 76 w 896"/>
                <a:gd name="T13" fmla="*/ 171 h 797"/>
                <a:gd name="T14" fmla="*/ 104 w 896"/>
                <a:gd name="T15" fmla="*/ 166 h 797"/>
                <a:gd name="T16" fmla="*/ 116 w 896"/>
                <a:gd name="T17" fmla="*/ 171 h 797"/>
                <a:gd name="T18" fmla="*/ 133 w 896"/>
                <a:gd name="T19" fmla="*/ 164 h 797"/>
                <a:gd name="T20" fmla="*/ 134 w 896"/>
                <a:gd name="T21" fmla="*/ 180 h 797"/>
                <a:gd name="T22" fmla="*/ 143 w 896"/>
                <a:gd name="T23" fmla="*/ 191 h 797"/>
                <a:gd name="T24" fmla="*/ 156 w 896"/>
                <a:gd name="T25" fmla="*/ 187 h 797"/>
                <a:gd name="T26" fmla="*/ 173 w 896"/>
                <a:gd name="T27" fmla="*/ 199 h 797"/>
                <a:gd name="T28" fmla="*/ 188 w 896"/>
                <a:gd name="T29" fmla="*/ 194 h 797"/>
                <a:gd name="T30" fmla="*/ 193 w 896"/>
                <a:gd name="T31" fmla="*/ 189 h 797"/>
                <a:gd name="T32" fmla="*/ 212 w 896"/>
                <a:gd name="T33" fmla="*/ 179 h 797"/>
                <a:gd name="T34" fmla="*/ 213 w 896"/>
                <a:gd name="T35" fmla="*/ 163 h 797"/>
                <a:gd name="T36" fmla="*/ 208 w 896"/>
                <a:gd name="T37" fmla="*/ 148 h 797"/>
                <a:gd name="T38" fmla="*/ 194 w 896"/>
                <a:gd name="T39" fmla="*/ 157 h 797"/>
                <a:gd name="T40" fmla="*/ 180 w 896"/>
                <a:gd name="T41" fmla="*/ 141 h 797"/>
                <a:gd name="T42" fmla="*/ 170 w 896"/>
                <a:gd name="T43" fmla="*/ 133 h 797"/>
                <a:gd name="T44" fmla="*/ 182 w 896"/>
                <a:gd name="T45" fmla="*/ 129 h 797"/>
                <a:gd name="T46" fmla="*/ 181 w 896"/>
                <a:gd name="T47" fmla="*/ 116 h 797"/>
                <a:gd name="T48" fmla="*/ 190 w 896"/>
                <a:gd name="T49" fmla="*/ 108 h 797"/>
                <a:gd name="T50" fmla="*/ 186 w 896"/>
                <a:gd name="T51" fmla="*/ 94 h 797"/>
                <a:gd name="T52" fmla="*/ 197 w 896"/>
                <a:gd name="T53" fmla="*/ 87 h 797"/>
                <a:gd name="T54" fmla="*/ 211 w 896"/>
                <a:gd name="T55" fmla="*/ 99 h 797"/>
                <a:gd name="T56" fmla="*/ 224 w 896"/>
                <a:gd name="T57" fmla="*/ 91 h 797"/>
                <a:gd name="T58" fmla="*/ 219 w 896"/>
                <a:gd name="T59" fmla="*/ 75 h 797"/>
                <a:gd name="T60" fmla="*/ 206 w 896"/>
                <a:gd name="T61" fmla="*/ 71 h 797"/>
                <a:gd name="T62" fmla="*/ 203 w 896"/>
                <a:gd name="T63" fmla="*/ 62 h 797"/>
                <a:gd name="T64" fmla="*/ 182 w 896"/>
                <a:gd name="T65" fmla="*/ 66 h 797"/>
                <a:gd name="T66" fmla="*/ 169 w 896"/>
                <a:gd name="T67" fmla="*/ 53 h 797"/>
                <a:gd name="T68" fmla="*/ 157 w 896"/>
                <a:gd name="T69" fmla="*/ 53 h 797"/>
                <a:gd name="T70" fmla="*/ 156 w 896"/>
                <a:gd name="T71" fmla="*/ 41 h 797"/>
                <a:gd name="T72" fmla="*/ 173 w 896"/>
                <a:gd name="T73" fmla="*/ 20 h 797"/>
                <a:gd name="T74" fmla="*/ 171 w 896"/>
                <a:gd name="T75" fmla="*/ 3 h 797"/>
                <a:gd name="T76" fmla="*/ 153 w 896"/>
                <a:gd name="T77" fmla="*/ 6 h 797"/>
                <a:gd name="T78" fmla="*/ 112 w 896"/>
                <a:gd name="T79" fmla="*/ 0 h 797"/>
                <a:gd name="T80" fmla="*/ 110 w 896"/>
                <a:gd name="T81" fmla="*/ 32 h 797"/>
                <a:gd name="T82" fmla="*/ 89 w 896"/>
                <a:gd name="T83" fmla="*/ 49 h 797"/>
                <a:gd name="T84" fmla="*/ 72 w 896"/>
                <a:gd name="T85" fmla="*/ 52 h 797"/>
                <a:gd name="T86" fmla="*/ 42 w 896"/>
                <a:gd name="T87" fmla="*/ 71 h 797"/>
                <a:gd name="T88" fmla="*/ 25 w 896"/>
                <a:gd name="T89" fmla="*/ 79 h 797"/>
                <a:gd name="T90" fmla="*/ 0 w 896"/>
                <a:gd name="T91" fmla="*/ 84 h 79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896"/>
                <a:gd name="T139" fmla="*/ 0 h 797"/>
                <a:gd name="T140" fmla="*/ 896 w 896"/>
                <a:gd name="T141" fmla="*/ 797 h 79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896" h="797">
                  <a:moveTo>
                    <a:pt x="0" y="339"/>
                  </a:moveTo>
                  <a:lnTo>
                    <a:pt x="28" y="402"/>
                  </a:lnTo>
                  <a:lnTo>
                    <a:pt x="65" y="463"/>
                  </a:lnTo>
                  <a:lnTo>
                    <a:pt x="120" y="510"/>
                  </a:lnTo>
                  <a:lnTo>
                    <a:pt x="117" y="561"/>
                  </a:lnTo>
                  <a:lnTo>
                    <a:pt x="211" y="648"/>
                  </a:lnTo>
                  <a:lnTo>
                    <a:pt x="302" y="685"/>
                  </a:lnTo>
                  <a:lnTo>
                    <a:pt x="416" y="667"/>
                  </a:lnTo>
                  <a:lnTo>
                    <a:pt x="465" y="687"/>
                  </a:lnTo>
                  <a:lnTo>
                    <a:pt x="532" y="659"/>
                  </a:lnTo>
                  <a:lnTo>
                    <a:pt x="536" y="721"/>
                  </a:lnTo>
                  <a:lnTo>
                    <a:pt x="571" y="764"/>
                  </a:lnTo>
                  <a:lnTo>
                    <a:pt x="624" y="748"/>
                  </a:lnTo>
                  <a:lnTo>
                    <a:pt x="689" y="797"/>
                  </a:lnTo>
                  <a:lnTo>
                    <a:pt x="750" y="776"/>
                  </a:lnTo>
                  <a:lnTo>
                    <a:pt x="772" y="756"/>
                  </a:lnTo>
                  <a:lnTo>
                    <a:pt x="845" y="719"/>
                  </a:lnTo>
                  <a:lnTo>
                    <a:pt x="851" y="654"/>
                  </a:lnTo>
                  <a:lnTo>
                    <a:pt x="831" y="595"/>
                  </a:lnTo>
                  <a:lnTo>
                    <a:pt x="774" y="630"/>
                  </a:lnTo>
                  <a:lnTo>
                    <a:pt x="717" y="567"/>
                  </a:lnTo>
                  <a:lnTo>
                    <a:pt x="678" y="534"/>
                  </a:lnTo>
                  <a:lnTo>
                    <a:pt x="727" y="518"/>
                  </a:lnTo>
                  <a:lnTo>
                    <a:pt x="723" y="465"/>
                  </a:lnTo>
                  <a:lnTo>
                    <a:pt x="760" y="433"/>
                  </a:lnTo>
                  <a:lnTo>
                    <a:pt x="743" y="378"/>
                  </a:lnTo>
                  <a:lnTo>
                    <a:pt x="788" y="349"/>
                  </a:lnTo>
                  <a:lnTo>
                    <a:pt x="841" y="398"/>
                  </a:lnTo>
                  <a:lnTo>
                    <a:pt x="896" y="366"/>
                  </a:lnTo>
                  <a:lnTo>
                    <a:pt x="876" y="303"/>
                  </a:lnTo>
                  <a:lnTo>
                    <a:pt x="823" y="284"/>
                  </a:lnTo>
                  <a:lnTo>
                    <a:pt x="811" y="250"/>
                  </a:lnTo>
                  <a:lnTo>
                    <a:pt x="727" y="266"/>
                  </a:lnTo>
                  <a:lnTo>
                    <a:pt x="676" y="213"/>
                  </a:lnTo>
                  <a:lnTo>
                    <a:pt x="626" y="215"/>
                  </a:lnTo>
                  <a:lnTo>
                    <a:pt x="622" y="165"/>
                  </a:lnTo>
                  <a:lnTo>
                    <a:pt x="691" y="83"/>
                  </a:lnTo>
                  <a:lnTo>
                    <a:pt x="683" y="12"/>
                  </a:lnTo>
                  <a:lnTo>
                    <a:pt x="609" y="26"/>
                  </a:lnTo>
                  <a:lnTo>
                    <a:pt x="445" y="0"/>
                  </a:lnTo>
                  <a:lnTo>
                    <a:pt x="437" y="130"/>
                  </a:lnTo>
                  <a:lnTo>
                    <a:pt x="353" y="197"/>
                  </a:lnTo>
                  <a:lnTo>
                    <a:pt x="288" y="209"/>
                  </a:lnTo>
                  <a:lnTo>
                    <a:pt x="168" y="286"/>
                  </a:lnTo>
                  <a:lnTo>
                    <a:pt x="97" y="317"/>
                  </a:lnTo>
                  <a:lnTo>
                    <a:pt x="0" y="339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7" name="Freeform 124"/>
            <p:cNvSpPr>
              <a:spLocks/>
            </p:cNvSpPr>
            <p:nvPr/>
          </p:nvSpPr>
          <p:spPr bwMode="gray">
            <a:xfrm>
              <a:off x="3140" y="2406"/>
              <a:ext cx="448" cy="398"/>
            </a:xfrm>
            <a:custGeom>
              <a:avLst/>
              <a:gdLst>
                <a:gd name="T0" fmla="*/ 0 w 896"/>
                <a:gd name="T1" fmla="*/ 84 h 797"/>
                <a:gd name="T2" fmla="*/ 7 w 896"/>
                <a:gd name="T3" fmla="*/ 100 h 797"/>
                <a:gd name="T4" fmla="*/ 17 w 896"/>
                <a:gd name="T5" fmla="*/ 115 h 797"/>
                <a:gd name="T6" fmla="*/ 30 w 896"/>
                <a:gd name="T7" fmla="*/ 127 h 797"/>
                <a:gd name="T8" fmla="*/ 29 w 896"/>
                <a:gd name="T9" fmla="*/ 140 h 797"/>
                <a:gd name="T10" fmla="*/ 53 w 896"/>
                <a:gd name="T11" fmla="*/ 162 h 797"/>
                <a:gd name="T12" fmla="*/ 76 w 896"/>
                <a:gd name="T13" fmla="*/ 171 h 797"/>
                <a:gd name="T14" fmla="*/ 104 w 896"/>
                <a:gd name="T15" fmla="*/ 166 h 797"/>
                <a:gd name="T16" fmla="*/ 116 w 896"/>
                <a:gd name="T17" fmla="*/ 171 h 797"/>
                <a:gd name="T18" fmla="*/ 133 w 896"/>
                <a:gd name="T19" fmla="*/ 164 h 797"/>
                <a:gd name="T20" fmla="*/ 134 w 896"/>
                <a:gd name="T21" fmla="*/ 180 h 797"/>
                <a:gd name="T22" fmla="*/ 143 w 896"/>
                <a:gd name="T23" fmla="*/ 191 h 797"/>
                <a:gd name="T24" fmla="*/ 156 w 896"/>
                <a:gd name="T25" fmla="*/ 187 h 797"/>
                <a:gd name="T26" fmla="*/ 173 w 896"/>
                <a:gd name="T27" fmla="*/ 199 h 797"/>
                <a:gd name="T28" fmla="*/ 188 w 896"/>
                <a:gd name="T29" fmla="*/ 194 h 797"/>
                <a:gd name="T30" fmla="*/ 193 w 896"/>
                <a:gd name="T31" fmla="*/ 189 h 797"/>
                <a:gd name="T32" fmla="*/ 212 w 896"/>
                <a:gd name="T33" fmla="*/ 179 h 797"/>
                <a:gd name="T34" fmla="*/ 213 w 896"/>
                <a:gd name="T35" fmla="*/ 163 h 797"/>
                <a:gd name="T36" fmla="*/ 208 w 896"/>
                <a:gd name="T37" fmla="*/ 148 h 797"/>
                <a:gd name="T38" fmla="*/ 194 w 896"/>
                <a:gd name="T39" fmla="*/ 157 h 797"/>
                <a:gd name="T40" fmla="*/ 180 w 896"/>
                <a:gd name="T41" fmla="*/ 141 h 797"/>
                <a:gd name="T42" fmla="*/ 170 w 896"/>
                <a:gd name="T43" fmla="*/ 133 h 797"/>
                <a:gd name="T44" fmla="*/ 182 w 896"/>
                <a:gd name="T45" fmla="*/ 129 h 797"/>
                <a:gd name="T46" fmla="*/ 181 w 896"/>
                <a:gd name="T47" fmla="*/ 116 h 797"/>
                <a:gd name="T48" fmla="*/ 190 w 896"/>
                <a:gd name="T49" fmla="*/ 108 h 797"/>
                <a:gd name="T50" fmla="*/ 186 w 896"/>
                <a:gd name="T51" fmla="*/ 94 h 797"/>
                <a:gd name="T52" fmla="*/ 197 w 896"/>
                <a:gd name="T53" fmla="*/ 87 h 797"/>
                <a:gd name="T54" fmla="*/ 211 w 896"/>
                <a:gd name="T55" fmla="*/ 99 h 797"/>
                <a:gd name="T56" fmla="*/ 224 w 896"/>
                <a:gd name="T57" fmla="*/ 91 h 797"/>
                <a:gd name="T58" fmla="*/ 219 w 896"/>
                <a:gd name="T59" fmla="*/ 75 h 797"/>
                <a:gd name="T60" fmla="*/ 206 w 896"/>
                <a:gd name="T61" fmla="*/ 71 h 797"/>
                <a:gd name="T62" fmla="*/ 203 w 896"/>
                <a:gd name="T63" fmla="*/ 62 h 797"/>
                <a:gd name="T64" fmla="*/ 182 w 896"/>
                <a:gd name="T65" fmla="*/ 66 h 797"/>
                <a:gd name="T66" fmla="*/ 169 w 896"/>
                <a:gd name="T67" fmla="*/ 53 h 797"/>
                <a:gd name="T68" fmla="*/ 157 w 896"/>
                <a:gd name="T69" fmla="*/ 53 h 797"/>
                <a:gd name="T70" fmla="*/ 156 w 896"/>
                <a:gd name="T71" fmla="*/ 41 h 797"/>
                <a:gd name="T72" fmla="*/ 173 w 896"/>
                <a:gd name="T73" fmla="*/ 20 h 797"/>
                <a:gd name="T74" fmla="*/ 171 w 896"/>
                <a:gd name="T75" fmla="*/ 3 h 797"/>
                <a:gd name="T76" fmla="*/ 153 w 896"/>
                <a:gd name="T77" fmla="*/ 6 h 797"/>
                <a:gd name="T78" fmla="*/ 112 w 896"/>
                <a:gd name="T79" fmla="*/ 0 h 797"/>
                <a:gd name="T80" fmla="*/ 110 w 896"/>
                <a:gd name="T81" fmla="*/ 32 h 797"/>
                <a:gd name="T82" fmla="*/ 89 w 896"/>
                <a:gd name="T83" fmla="*/ 49 h 797"/>
                <a:gd name="T84" fmla="*/ 72 w 896"/>
                <a:gd name="T85" fmla="*/ 52 h 797"/>
                <a:gd name="T86" fmla="*/ 42 w 896"/>
                <a:gd name="T87" fmla="*/ 71 h 797"/>
                <a:gd name="T88" fmla="*/ 25 w 896"/>
                <a:gd name="T89" fmla="*/ 79 h 797"/>
                <a:gd name="T90" fmla="*/ 0 w 896"/>
                <a:gd name="T91" fmla="*/ 84 h 79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896"/>
                <a:gd name="T139" fmla="*/ 0 h 797"/>
                <a:gd name="T140" fmla="*/ 896 w 896"/>
                <a:gd name="T141" fmla="*/ 797 h 79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896" h="797">
                  <a:moveTo>
                    <a:pt x="0" y="339"/>
                  </a:moveTo>
                  <a:lnTo>
                    <a:pt x="28" y="402"/>
                  </a:lnTo>
                  <a:lnTo>
                    <a:pt x="65" y="463"/>
                  </a:lnTo>
                  <a:lnTo>
                    <a:pt x="120" y="510"/>
                  </a:lnTo>
                  <a:lnTo>
                    <a:pt x="117" y="561"/>
                  </a:lnTo>
                  <a:lnTo>
                    <a:pt x="211" y="648"/>
                  </a:lnTo>
                  <a:lnTo>
                    <a:pt x="302" y="685"/>
                  </a:lnTo>
                  <a:lnTo>
                    <a:pt x="416" y="667"/>
                  </a:lnTo>
                  <a:lnTo>
                    <a:pt x="465" y="687"/>
                  </a:lnTo>
                  <a:lnTo>
                    <a:pt x="532" y="659"/>
                  </a:lnTo>
                  <a:lnTo>
                    <a:pt x="536" y="721"/>
                  </a:lnTo>
                  <a:lnTo>
                    <a:pt x="571" y="764"/>
                  </a:lnTo>
                  <a:lnTo>
                    <a:pt x="624" y="748"/>
                  </a:lnTo>
                  <a:lnTo>
                    <a:pt x="689" y="797"/>
                  </a:lnTo>
                  <a:lnTo>
                    <a:pt x="750" y="776"/>
                  </a:lnTo>
                  <a:lnTo>
                    <a:pt x="772" y="756"/>
                  </a:lnTo>
                  <a:lnTo>
                    <a:pt x="845" y="719"/>
                  </a:lnTo>
                  <a:lnTo>
                    <a:pt x="851" y="654"/>
                  </a:lnTo>
                  <a:lnTo>
                    <a:pt x="831" y="595"/>
                  </a:lnTo>
                  <a:lnTo>
                    <a:pt x="774" y="630"/>
                  </a:lnTo>
                  <a:lnTo>
                    <a:pt x="717" y="567"/>
                  </a:lnTo>
                  <a:lnTo>
                    <a:pt x="678" y="534"/>
                  </a:lnTo>
                  <a:lnTo>
                    <a:pt x="727" y="518"/>
                  </a:lnTo>
                  <a:lnTo>
                    <a:pt x="723" y="465"/>
                  </a:lnTo>
                  <a:lnTo>
                    <a:pt x="760" y="433"/>
                  </a:lnTo>
                  <a:lnTo>
                    <a:pt x="743" y="378"/>
                  </a:lnTo>
                  <a:lnTo>
                    <a:pt x="788" y="349"/>
                  </a:lnTo>
                  <a:lnTo>
                    <a:pt x="841" y="398"/>
                  </a:lnTo>
                  <a:lnTo>
                    <a:pt x="896" y="366"/>
                  </a:lnTo>
                  <a:lnTo>
                    <a:pt x="876" y="303"/>
                  </a:lnTo>
                  <a:lnTo>
                    <a:pt x="823" y="284"/>
                  </a:lnTo>
                  <a:lnTo>
                    <a:pt x="811" y="250"/>
                  </a:lnTo>
                  <a:lnTo>
                    <a:pt x="727" y="266"/>
                  </a:lnTo>
                  <a:lnTo>
                    <a:pt x="676" y="213"/>
                  </a:lnTo>
                  <a:lnTo>
                    <a:pt x="626" y="215"/>
                  </a:lnTo>
                  <a:lnTo>
                    <a:pt x="622" y="165"/>
                  </a:lnTo>
                  <a:lnTo>
                    <a:pt x="691" y="83"/>
                  </a:lnTo>
                  <a:lnTo>
                    <a:pt x="683" y="12"/>
                  </a:lnTo>
                  <a:lnTo>
                    <a:pt x="609" y="26"/>
                  </a:lnTo>
                  <a:lnTo>
                    <a:pt x="445" y="0"/>
                  </a:lnTo>
                  <a:lnTo>
                    <a:pt x="437" y="130"/>
                  </a:lnTo>
                  <a:lnTo>
                    <a:pt x="353" y="197"/>
                  </a:lnTo>
                  <a:lnTo>
                    <a:pt x="288" y="209"/>
                  </a:lnTo>
                  <a:lnTo>
                    <a:pt x="168" y="286"/>
                  </a:lnTo>
                  <a:lnTo>
                    <a:pt x="97" y="317"/>
                  </a:lnTo>
                  <a:lnTo>
                    <a:pt x="0" y="339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8" name="Freeform 125"/>
            <p:cNvSpPr>
              <a:spLocks/>
            </p:cNvSpPr>
            <p:nvPr/>
          </p:nvSpPr>
          <p:spPr bwMode="gray">
            <a:xfrm>
              <a:off x="3128" y="2050"/>
              <a:ext cx="251" cy="526"/>
            </a:xfrm>
            <a:custGeom>
              <a:avLst/>
              <a:gdLst>
                <a:gd name="T0" fmla="*/ 7 w 502"/>
                <a:gd name="T1" fmla="*/ 236 h 1051"/>
                <a:gd name="T2" fmla="*/ 6 w 502"/>
                <a:gd name="T3" fmla="*/ 263 h 1051"/>
                <a:gd name="T4" fmla="*/ 30 w 502"/>
                <a:gd name="T5" fmla="*/ 257 h 1051"/>
                <a:gd name="T6" fmla="*/ 48 w 502"/>
                <a:gd name="T7" fmla="*/ 250 h 1051"/>
                <a:gd name="T8" fmla="*/ 78 w 502"/>
                <a:gd name="T9" fmla="*/ 230 h 1051"/>
                <a:gd name="T10" fmla="*/ 94 w 502"/>
                <a:gd name="T11" fmla="*/ 228 h 1051"/>
                <a:gd name="T12" fmla="*/ 115 w 502"/>
                <a:gd name="T13" fmla="*/ 210 h 1051"/>
                <a:gd name="T14" fmla="*/ 117 w 502"/>
                <a:gd name="T15" fmla="*/ 178 h 1051"/>
                <a:gd name="T16" fmla="*/ 108 w 502"/>
                <a:gd name="T17" fmla="*/ 169 h 1051"/>
                <a:gd name="T18" fmla="*/ 109 w 502"/>
                <a:gd name="T19" fmla="*/ 159 h 1051"/>
                <a:gd name="T20" fmla="*/ 115 w 502"/>
                <a:gd name="T21" fmla="*/ 150 h 1051"/>
                <a:gd name="T22" fmla="*/ 114 w 502"/>
                <a:gd name="T23" fmla="*/ 142 h 1051"/>
                <a:gd name="T24" fmla="*/ 121 w 502"/>
                <a:gd name="T25" fmla="*/ 126 h 1051"/>
                <a:gd name="T26" fmla="*/ 118 w 502"/>
                <a:gd name="T27" fmla="*/ 109 h 1051"/>
                <a:gd name="T28" fmla="*/ 99 w 502"/>
                <a:gd name="T29" fmla="*/ 99 h 1051"/>
                <a:gd name="T30" fmla="*/ 100 w 502"/>
                <a:gd name="T31" fmla="*/ 81 h 1051"/>
                <a:gd name="T32" fmla="*/ 108 w 502"/>
                <a:gd name="T33" fmla="*/ 74 h 1051"/>
                <a:gd name="T34" fmla="*/ 109 w 502"/>
                <a:gd name="T35" fmla="*/ 64 h 1051"/>
                <a:gd name="T36" fmla="*/ 119 w 502"/>
                <a:gd name="T37" fmla="*/ 60 h 1051"/>
                <a:gd name="T38" fmla="*/ 126 w 502"/>
                <a:gd name="T39" fmla="*/ 43 h 1051"/>
                <a:gd name="T40" fmla="*/ 119 w 502"/>
                <a:gd name="T41" fmla="*/ 31 h 1051"/>
                <a:gd name="T42" fmla="*/ 110 w 502"/>
                <a:gd name="T43" fmla="*/ 26 h 1051"/>
                <a:gd name="T44" fmla="*/ 111 w 502"/>
                <a:gd name="T45" fmla="*/ 16 h 1051"/>
                <a:gd name="T46" fmla="*/ 121 w 502"/>
                <a:gd name="T47" fmla="*/ 11 h 1051"/>
                <a:gd name="T48" fmla="*/ 114 w 502"/>
                <a:gd name="T49" fmla="*/ 0 h 1051"/>
                <a:gd name="T50" fmla="*/ 87 w 502"/>
                <a:gd name="T51" fmla="*/ 11 h 1051"/>
                <a:gd name="T52" fmla="*/ 72 w 502"/>
                <a:gd name="T53" fmla="*/ 11 h 1051"/>
                <a:gd name="T54" fmla="*/ 50 w 502"/>
                <a:gd name="T55" fmla="*/ 19 h 1051"/>
                <a:gd name="T56" fmla="*/ 38 w 502"/>
                <a:gd name="T57" fmla="*/ 49 h 1051"/>
                <a:gd name="T58" fmla="*/ 19 w 502"/>
                <a:gd name="T59" fmla="*/ 56 h 1051"/>
                <a:gd name="T60" fmla="*/ 19 w 502"/>
                <a:gd name="T61" fmla="*/ 73 h 1051"/>
                <a:gd name="T62" fmla="*/ 12 w 502"/>
                <a:gd name="T63" fmla="*/ 104 h 1051"/>
                <a:gd name="T64" fmla="*/ 0 w 502"/>
                <a:gd name="T65" fmla="*/ 117 h 1051"/>
                <a:gd name="T66" fmla="*/ 13 w 502"/>
                <a:gd name="T67" fmla="*/ 139 h 1051"/>
                <a:gd name="T68" fmla="*/ 4 w 502"/>
                <a:gd name="T69" fmla="*/ 164 h 1051"/>
                <a:gd name="T70" fmla="*/ 9 w 502"/>
                <a:gd name="T71" fmla="*/ 198 h 1051"/>
                <a:gd name="T72" fmla="*/ 15 w 502"/>
                <a:gd name="T73" fmla="*/ 220 h 1051"/>
                <a:gd name="T74" fmla="*/ 7 w 502"/>
                <a:gd name="T75" fmla="*/ 236 h 1051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02"/>
                <a:gd name="T115" fmla="*/ 0 h 1051"/>
                <a:gd name="T116" fmla="*/ 502 w 502"/>
                <a:gd name="T117" fmla="*/ 1051 h 1051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02" h="1051">
                  <a:moveTo>
                    <a:pt x="25" y="942"/>
                  </a:moveTo>
                  <a:lnTo>
                    <a:pt x="23" y="1051"/>
                  </a:lnTo>
                  <a:lnTo>
                    <a:pt x="120" y="1027"/>
                  </a:lnTo>
                  <a:lnTo>
                    <a:pt x="191" y="998"/>
                  </a:lnTo>
                  <a:lnTo>
                    <a:pt x="311" y="919"/>
                  </a:lnTo>
                  <a:lnTo>
                    <a:pt x="376" y="909"/>
                  </a:lnTo>
                  <a:lnTo>
                    <a:pt x="460" y="840"/>
                  </a:lnTo>
                  <a:lnTo>
                    <a:pt x="468" y="712"/>
                  </a:lnTo>
                  <a:lnTo>
                    <a:pt x="429" y="675"/>
                  </a:lnTo>
                  <a:lnTo>
                    <a:pt x="433" y="635"/>
                  </a:lnTo>
                  <a:lnTo>
                    <a:pt x="460" y="600"/>
                  </a:lnTo>
                  <a:lnTo>
                    <a:pt x="454" y="565"/>
                  </a:lnTo>
                  <a:lnTo>
                    <a:pt x="484" y="504"/>
                  </a:lnTo>
                  <a:lnTo>
                    <a:pt x="470" y="433"/>
                  </a:lnTo>
                  <a:lnTo>
                    <a:pt x="395" y="395"/>
                  </a:lnTo>
                  <a:lnTo>
                    <a:pt x="397" y="324"/>
                  </a:lnTo>
                  <a:lnTo>
                    <a:pt x="429" y="293"/>
                  </a:lnTo>
                  <a:lnTo>
                    <a:pt x="435" y="254"/>
                  </a:lnTo>
                  <a:lnTo>
                    <a:pt x="476" y="240"/>
                  </a:lnTo>
                  <a:lnTo>
                    <a:pt x="502" y="169"/>
                  </a:lnTo>
                  <a:lnTo>
                    <a:pt x="476" y="122"/>
                  </a:lnTo>
                  <a:lnTo>
                    <a:pt x="437" y="104"/>
                  </a:lnTo>
                  <a:lnTo>
                    <a:pt x="441" y="61"/>
                  </a:lnTo>
                  <a:lnTo>
                    <a:pt x="484" y="41"/>
                  </a:lnTo>
                  <a:lnTo>
                    <a:pt x="454" y="0"/>
                  </a:lnTo>
                  <a:lnTo>
                    <a:pt x="348" y="43"/>
                  </a:lnTo>
                  <a:lnTo>
                    <a:pt x="285" y="43"/>
                  </a:lnTo>
                  <a:lnTo>
                    <a:pt x="199" y="74"/>
                  </a:lnTo>
                  <a:lnTo>
                    <a:pt x="151" y="193"/>
                  </a:lnTo>
                  <a:lnTo>
                    <a:pt x="73" y="222"/>
                  </a:lnTo>
                  <a:lnTo>
                    <a:pt x="73" y="291"/>
                  </a:lnTo>
                  <a:lnTo>
                    <a:pt x="45" y="415"/>
                  </a:lnTo>
                  <a:lnTo>
                    <a:pt x="0" y="468"/>
                  </a:lnTo>
                  <a:lnTo>
                    <a:pt x="51" y="555"/>
                  </a:lnTo>
                  <a:lnTo>
                    <a:pt x="14" y="655"/>
                  </a:lnTo>
                  <a:lnTo>
                    <a:pt x="33" y="789"/>
                  </a:lnTo>
                  <a:lnTo>
                    <a:pt x="57" y="877"/>
                  </a:lnTo>
                  <a:lnTo>
                    <a:pt x="25" y="942"/>
                  </a:lnTo>
                  <a:close/>
                </a:path>
              </a:pathLst>
            </a:custGeom>
            <a:grpFill/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Freeform 126"/>
            <p:cNvSpPr>
              <a:spLocks/>
            </p:cNvSpPr>
            <p:nvPr/>
          </p:nvSpPr>
          <p:spPr bwMode="gray">
            <a:xfrm>
              <a:off x="3128" y="2050"/>
              <a:ext cx="251" cy="526"/>
            </a:xfrm>
            <a:custGeom>
              <a:avLst/>
              <a:gdLst>
                <a:gd name="T0" fmla="*/ 7 w 502"/>
                <a:gd name="T1" fmla="*/ 236 h 1051"/>
                <a:gd name="T2" fmla="*/ 6 w 502"/>
                <a:gd name="T3" fmla="*/ 263 h 1051"/>
                <a:gd name="T4" fmla="*/ 30 w 502"/>
                <a:gd name="T5" fmla="*/ 257 h 1051"/>
                <a:gd name="T6" fmla="*/ 48 w 502"/>
                <a:gd name="T7" fmla="*/ 250 h 1051"/>
                <a:gd name="T8" fmla="*/ 78 w 502"/>
                <a:gd name="T9" fmla="*/ 230 h 1051"/>
                <a:gd name="T10" fmla="*/ 94 w 502"/>
                <a:gd name="T11" fmla="*/ 228 h 1051"/>
                <a:gd name="T12" fmla="*/ 115 w 502"/>
                <a:gd name="T13" fmla="*/ 210 h 1051"/>
                <a:gd name="T14" fmla="*/ 117 w 502"/>
                <a:gd name="T15" fmla="*/ 178 h 1051"/>
                <a:gd name="T16" fmla="*/ 108 w 502"/>
                <a:gd name="T17" fmla="*/ 169 h 1051"/>
                <a:gd name="T18" fmla="*/ 109 w 502"/>
                <a:gd name="T19" fmla="*/ 159 h 1051"/>
                <a:gd name="T20" fmla="*/ 115 w 502"/>
                <a:gd name="T21" fmla="*/ 150 h 1051"/>
                <a:gd name="T22" fmla="*/ 114 w 502"/>
                <a:gd name="T23" fmla="*/ 142 h 1051"/>
                <a:gd name="T24" fmla="*/ 121 w 502"/>
                <a:gd name="T25" fmla="*/ 126 h 1051"/>
                <a:gd name="T26" fmla="*/ 118 w 502"/>
                <a:gd name="T27" fmla="*/ 109 h 1051"/>
                <a:gd name="T28" fmla="*/ 99 w 502"/>
                <a:gd name="T29" fmla="*/ 99 h 1051"/>
                <a:gd name="T30" fmla="*/ 100 w 502"/>
                <a:gd name="T31" fmla="*/ 81 h 1051"/>
                <a:gd name="T32" fmla="*/ 108 w 502"/>
                <a:gd name="T33" fmla="*/ 74 h 1051"/>
                <a:gd name="T34" fmla="*/ 109 w 502"/>
                <a:gd name="T35" fmla="*/ 64 h 1051"/>
                <a:gd name="T36" fmla="*/ 119 w 502"/>
                <a:gd name="T37" fmla="*/ 60 h 1051"/>
                <a:gd name="T38" fmla="*/ 126 w 502"/>
                <a:gd name="T39" fmla="*/ 43 h 1051"/>
                <a:gd name="T40" fmla="*/ 119 w 502"/>
                <a:gd name="T41" fmla="*/ 31 h 1051"/>
                <a:gd name="T42" fmla="*/ 110 w 502"/>
                <a:gd name="T43" fmla="*/ 26 h 1051"/>
                <a:gd name="T44" fmla="*/ 111 w 502"/>
                <a:gd name="T45" fmla="*/ 16 h 1051"/>
                <a:gd name="T46" fmla="*/ 121 w 502"/>
                <a:gd name="T47" fmla="*/ 11 h 1051"/>
                <a:gd name="T48" fmla="*/ 114 w 502"/>
                <a:gd name="T49" fmla="*/ 0 h 1051"/>
                <a:gd name="T50" fmla="*/ 87 w 502"/>
                <a:gd name="T51" fmla="*/ 11 h 1051"/>
                <a:gd name="T52" fmla="*/ 72 w 502"/>
                <a:gd name="T53" fmla="*/ 11 h 1051"/>
                <a:gd name="T54" fmla="*/ 50 w 502"/>
                <a:gd name="T55" fmla="*/ 19 h 1051"/>
                <a:gd name="T56" fmla="*/ 38 w 502"/>
                <a:gd name="T57" fmla="*/ 49 h 1051"/>
                <a:gd name="T58" fmla="*/ 19 w 502"/>
                <a:gd name="T59" fmla="*/ 56 h 1051"/>
                <a:gd name="T60" fmla="*/ 19 w 502"/>
                <a:gd name="T61" fmla="*/ 73 h 1051"/>
                <a:gd name="T62" fmla="*/ 12 w 502"/>
                <a:gd name="T63" fmla="*/ 104 h 1051"/>
                <a:gd name="T64" fmla="*/ 0 w 502"/>
                <a:gd name="T65" fmla="*/ 117 h 1051"/>
                <a:gd name="T66" fmla="*/ 13 w 502"/>
                <a:gd name="T67" fmla="*/ 139 h 1051"/>
                <a:gd name="T68" fmla="*/ 4 w 502"/>
                <a:gd name="T69" fmla="*/ 164 h 1051"/>
                <a:gd name="T70" fmla="*/ 9 w 502"/>
                <a:gd name="T71" fmla="*/ 198 h 1051"/>
                <a:gd name="T72" fmla="*/ 15 w 502"/>
                <a:gd name="T73" fmla="*/ 220 h 1051"/>
                <a:gd name="T74" fmla="*/ 7 w 502"/>
                <a:gd name="T75" fmla="*/ 236 h 1051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02"/>
                <a:gd name="T115" fmla="*/ 0 h 1051"/>
                <a:gd name="T116" fmla="*/ 502 w 502"/>
                <a:gd name="T117" fmla="*/ 1051 h 1051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02" h="1051">
                  <a:moveTo>
                    <a:pt x="25" y="942"/>
                  </a:moveTo>
                  <a:lnTo>
                    <a:pt x="23" y="1051"/>
                  </a:lnTo>
                  <a:lnTo>
                    <a:pt x="120" y="1027"/>
                  </a:lnTo>
                  <a:lnTo>
                    <a:pt x="191" y="998"/>
                  </a:lnTo>
                  <a:lnTo>
                    <a:pt x="311" y="919"/>
                  </a:lnTo>
                  <a:lnTo>
                    <a:pt x="376" y="909"/>
                  </a:lnTo>
                  <a:lnTo>
                    <a:pt x="460" y="840"/>
                  </a:lnTo>
                  <a:lnTo>
                    <a:pt x="468" y="712"/>
                  </a:lnTo>
                  <a:lnTo>
                    <a:pt x="429" y="675"/>
                  </a:lnTo>
                  <a:lnTo>
                    <a:pt x="433" y="635"/>
                  </a:lnTo>
                  <a:lnTo>
                    <a:pt x="460" y="600"/>
                  </a:lnTo>
                  <a:lnTo>
                    <a:pt x="454" y="565"/>
                  </a:lnTo>
                  <a:lnTo>
                    <a:pt x="484" y="504"/>
                  </a:lnTo>
                  <a:lnTo>
                    <a:pt x="470" y="433"/>
                  </a:lnTo>
                  <a:lnTo>
                    <a:pt x="395" y="395"/>
                  </a:lnTo>
                  <a:lnTo>
                    <a:pt x="397" y="324"/>
                  </a:lnTo>
                  <a:lnTo>
                    <a:pt x="429" y="293"/>
                  </a:lnTo>
                  <a:lnTo>
                    <a:pt x="435" y="254"/>
                  </a:lnTo>
                  <a:lnTo>
                    <a:pt x="476" y="240"/>
                  </a:lnTo>
                  <a:lnTo>
                    <a:pt x="502" y="169"/>
                  </a:lnTo>
                  <a:lnTo>
                    <a:pt x="476" y="122"/>
                  </a:lnTo>
                  <a:lnTo>
                    <a:pt x="437" y="104"/>
                  </a:lnTo>
                  <a:lnTo>
                    <a:pt x="441" y="61"/>
                  </a:lnTo>
                  <a:lnTo>
                    <a:pt x="484" y="41"/>
                  </a:lnTo>
                  <a:lnTo>
                    <a:pt x="454" y="0"/>
                  </a:lnTo>
                  <a:lnTo>
                    <a:pt x="348" y="43"/>
                  </a:lnTo>
                  <a:lnTo>
                    <a:pt x="285" y="43"/>
                  </a:lnTo>
                  <a:lnTo>
                    <a:pt x="199" y="74"/>
                  </a:lnTo>
                  <a:lnTo>
                    <a:pt x="151" y="193"/>
                  </a:lnTo>
                  <a:lnTo>
                    <a:pt x="73" y="222"/>
                  </a:lnTo>
                  <a:lnTo>
                    <a:pt x="73" y="291"/>
                  </a:lnTo>
                  <a:lnTo>
                    <a:pt x="45" y="415"/>
                  </a:lnTo>
                  <a:lnTo>
                    <a:pt x="0" y="468"/>
                  </a:lnTo>
                  <a:lnTo>
                    <a:pt x="51" y="555"/>
                  </a:lnTo>
                  <a:lnTo>
                    <a:pt x="14" y="655"/>
                  </a:lnTo>
                  <a:lnTo>
                    <a:pt x="33" y="789"/>
                  </a:lnTo>
                  <a:lnTo>
                    <a:pt x="57" y="877"/>
                  </a:lnTo>
                  <a:lnTo>
                    <a:pt x="25" y="942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0" name="Freeform 127"/>
            <p:cNvSpPr>
              <a:spLocks/>
            </p:cNvSpPr>
            <p:nvPr/>
          </p:nvSpPr>
          <p:spPr bwMode="gray">
            <a:xfrm>
              <a:off x="2736" y="2154"/>
              <a:ext cx="464" cy="664"/>
            </a:xfrm>
            <a:custGeom>
              <a:avLst/>
              <a:gdLst>
                <a:gd name="T0" fmla="*/ 2 w 929"/>
                <a:gd name="T1" fmla="*/ 106 h 1329"/>
                <a:gd name="T2" fmla="*/ 21 w 929"/>
                <a:gd name="T3" fmla="*/ 126 h 1329"/>
                <a:gd name="T4" fmla="*/ 31 w 929"/>
                <a:gd name="T5" fmla="*/ 148 h 1329"/>
                <a:gd name="T6" fmla="*/ 26 w 929"/>
                <a:gd name="T7" fmla="*/ 170 h 1329"/>
                <a:gd name="T8" fmla="*/ 43 w 929"/>
                <a:gd name="T9" fmla="*/ 183 h 1329"/>
                <a:gd name="T10" fmla="*/ 68 w 929"/>
                <a:gd name="T11" fmla="*/ 187 h 1329"/>
                <a:gd name="T12" fmla="*/ 79 w 929"/>
                <a:gd name="T13" fmla="*/ 172 h 1329"/>
                <a:gd name="T14" fmla="*/ 78 w 929"/>
                <a:gd name="T15" fmla="*/ 153 h 1329"/>
                <a:gd name="T16" fmla="*/ 72 w 929"/>
                <a:gd name="T17" fmla="*/ 108 h 1329"/>
                <a:gd name="T18" fmla="*/ 92 w 929"/>
                <a:gd name="T19" fmla="*/ 113 h 1329"/>
                <a:gd name="T20" fmla="*/ 109 w 929"/>
                <a:gd name="T21" fmla="*/ 126 h 1329"/>
                <a:gd name="T22" fmla="*/ 143 w 929"/>
                <a:gd name="T23" fmla="*/ 150 h 1329"/>
                <a:gd name="T24" fmla="*/ 140 w 929"/>
                <a:gd name="T25" fmla="*/ 174 h 1329"/>
                <a:gd name="T26" fmla="*/ 112 w 929"/>
                <a:gd name="T27" fmla="*/ 189 h 1329"/>
                <a:gd name="T28" fmla="*/ 99 w 929"/>
                <a:gd name="T29" fmla="*/ 204 h 1329"/>
                <a:gd name="T30" fmla="*/ 71 w 929"/>
                <a:gd name="T31" fmla="*/ 199 h 1329"/>
                <a:gd name="T32" fmla="*/ 65 w 929"/>
                <a:gd name="T33" fmla="*/ 222 h 1329"/>
                <a:gd name="T34" fmla="*/ 70 w 929"/>
                <a:gd name="T35" fmla="*/ 249 h 1329"/>
                <a:gd name="T36" fmla="*/ 48 w 929"/>
                <a:gd name="T37" fmla="*/ 267 h 1329"/>
                <a:gd name="T38" fmla="*/ 53 w 929"/>
                <a:gd name="T39" fmla="*/ 285 h 1329"/>
                <a:gd name="T40" fmla="*/ 63 w 929"/>
                <a:gd name="T41" fmla="*/ 304 h 1329"/>
                <a:gd name="T42" fmla="*/ 110 w 929"/>
                <a:gd name="T43" fmla="*/ 308 h 1329"/>
                <a:gd name="T44" fmla="*/ 142 w 929"/>
                <a:gd name="T45" fmla="*/ 313 h 1329"/>
                <a:gd name="T46" fmla="*/ 172 w 929"/>
                <a:gd name="T47" fmla="*/ 324 h 1329"/>
                <a:gd name="T48" fmla="*/ 188 w 929"/>
                <a:gd name="T49" fmla="*/ 330 h 1329"/>
                <a:gd name="T50" fmla="*/ 181 w 929"/>
                <a:gd name="T51" fmla="*/ 308 h 1329"/>
                <a:gd name="T52" fmla="*/ 202 w 929"/>
                <a:gd name="T53" fmla="*/ 290 h 1329"/>
                <a:gd name="T54" fmla="*/ 178 w 929"/>
                <a:gd name="T55" fmla="*/ 276 h 1329"/>
                <a:gd name="T56" fmla="*/ 200 w 929"/>
                <a:gd name="T57" fmla="*/ 270 h 1329"/>
                <a:gd name="T58" fmla="*/ 231 w 929"/>
                <a:gd name="T59" fmla="*/ 266 h 1329"/>
                <a:gd name="T60" fmla="*/ 218 w 929"/>
                <a:gd name="T61" fmla="*/ 241 h 1329"/>
                <a:gd name="T62" fmla="*/ 202 w 929"/>
                <a:gd name="T63" fmla="*/ 211 h 1329"/>
                <a:gd name="T64" fmla="*/ 210 w 929"/>
                <a:gd name="T65" fmla="*/ 167 h 1329"/>
                <a:gd name="T66" fmla="*/ 200 w 929"/>
                <a:gd name="T67" fmla="*/ 112 h 1329"/>
                <a:gd name="T68" fmla="*/ 196 w 929"/>
                <a:gd name="T69" fmla="*/ 65 h 1329"/>
                <a:gd name="T70" fmla="*/ 214 w 929"/>
                <a:gd name="T71" fmla="*/ 21 h 1329"/>
                <a:gd name="T72" fmla="*/ 206 w 929"/>
                <a:gd name="T73" fmla="*/ 0 h 1329"/>
                <a:gd name="T74" fmla="*/ 182 w 929"/>
                <a:gd name="T75" fmla="*/ 10 h 1329"/>
                <a:gd name="T76" fmla="*/ 164 w 929"/>
                <a:gd name="T77" fmla="*/ 44 h 1329"/>
                <a:gd name="T78" fmla="*/ 129 w 929"/>
                <a:gd name="T79" fmla="*/ 87 h 1329"/>
                <a:gd name="T80" fmla="*/ 99 w 929"/>
                <a:gd name="T81" fmla="*/ 84 h 1329"/>
                <a:gd name="T82" fmla="*/ 74 w 929"/>
                <a:gd name="T83" fmla="*/ 70 h 1329"/>
                <a:gd name="T84" fmla="*/ 72 w 929"/>
                <a:gd name="T85" fmla="*/ 42 h 1329"/>
                <a:gd name="T86" fmla="*/ 68 w 929"/>
                <a:gd name="T87" fmla="*/ 18 h 1329"/>
                <a:gd name="T88" fmla="*/ 43 w 929"/>
                <a:gd name="T89" fmla="*/ 42 h 1329"/>
                <a:gd name="T90" fmla="*/ 26 w 929"/>
                <a:gd name="T91" fmla="*/ 90 h 132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929"/>
                <a:gd name="T139" fmla="*/ 0 h 1329"/>
                <a:gd name="T140" fmla="*/ 929 w 929"/>
                <a:gd name="T141" fmla="*/ 1329 h 132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929" h="1329">
                  <a:moveTo>
                    <a:pt x="0" y="406"/>
                  </a:moveTo>
                  <a:lnTo>
                    <a:pt x="8" y="425"/>
                  </a:lnTo>
                  <a:lnTo>
                    <a:pt x="36" y="461"/>
                  </a:lnTo>
                  <a:lnTo>
                    <a:pt x="87" y="504"/>
                  </a:lnTo>
                  <a:lnTo>
                    <a:pt x="85" y="538"/>
                  </a:lnTo>
                  <a:lnTo>
                    <a:pt x="124" y="595"/>
                  </a:lnTo>
                  <a:lnTo>
                    <a:pt x="107" y="636"/>
                  </a:lnTo>
                  <a:lnTo>
                    <a:pt x="107" y="681"/>
                  </a:lnTo>
                  <a:lnTo>
                    <a:pt x="150" y="697"/>
                  </a:lnTo>
                  <a:lnTo>
                    <a:pt x="174" y="732"/>
                  </a:lnTo>
                  <a:lnTo>
                    <a:pt x="239" y="762"/>
                  </a:lnTo>
                  <a:lnTo>
                    <a:pt x="272" y="748"/>
                  </a:lnTo>
                  <a:lnTo>
                    <a:pt x="278" y="705"/>
                  </a:lnTo>
                  <a:lnTo>
                    <a:pt x="317" y="689"/>
                  </a:lnTo>
                  <a:lnTo>
                    <a:pt x="335" y="648"/>
                  </a:lnTo>
                  <a:lnTo>
                    <a:pt x="315" y="612"/>
                  </a:lnTo>
                  <a:lnTo>
                    <a:pt x="264" y="593"/>
                  </a:lnTo>
                  <a:lnTo>
                    <a:pt x="288" y="435"/>
                  </a:lnTo>
                  <a:lnTo>
                    <a:pt x="319" y="451"/>
                  </a:lnTo>
                  <a:lnTo>
                    <a:pt x="370" y="453"/>
                  </a:lnTo>
                  <a:lnTo>
                    <a:pt x="372" y="484"/>
                  </a:lnTo>
                  <a:lnTo>
                    <a:pt x="439" y="504"/>
                  </a:lnTo>
                  <a:lnTo>
                    <a:pt x="563" y="559"/>
                  </a:lnTo>
                  <a:lnTo>
                    <a:pt x="575" y="603"/>
                  </a:lnTo>
                  <a:lnTo>
                    <a:pt x="550" y="646"/>
                  </a:lnTo>
                  <a:lnTo>
                    <a:pt x="561" y="697"/>
                  </a:lnTo>
                  <a:lnTo>
                    <a:pt x="557" y="750"/>
                  </a:lnTo>
                  <a:lnTo>
                    <a:pt x="449" y="758"/>
                  </a:lnTo>
                  <a:lnTo>
                    <a:pt x="449" y="807"/>
                  </a:lnTo>
                  <a:lnTo>
                    <a:pt x="396" y="819"/>
                  </a:lnTo>
                  <a:lnTo>
                    <a:pt x="349" y="793"/>
                  </a:lnTo>
                  <a:lnTo>
                    <a:pt x="286" y="797"/>
                  </a:lnTo>
                  <a:lnTo>
                    <a:pt x="288" y="851"/>
                  </a:lnTo>
                  <a:lnTo>
                    <a:pt x="260" y="890"/>
                  </a:lnTo>
                  <a:lnTo>
                    <a:pt x="305" y="921"/>
                  </a:lnTo>
                  <a:lnTo>
                    <a:pt x="282" y="998"/>
                  </a:lnTo>
                  <a:lnTo>
                    <a:pt x="292" y="1057"/>
                  </a:lnTo>
                  <a:lnTo>
                    <a:pt x="195" y="1071"/>
                  </a:lnTo>
                  <a:lnTo>
                    <a:pt x="211" y="1093"/>
                  </a:lnTo>
                  <a:lnTo>
                    <a:pt x="215" y="1142"/>
                  </a:lnTo>
                  <a:lnTo>
                    <a:pt x="191" y="1156"/>
                  </a:lnTo>
                  <a:lnTo>
                    <a:pt x="252" y="1217"/>
                  </a:lnTo>
                  <a:lnTo>
                    <a:pt x="345" y="1191"/>
                  </a:lnTo>
                  <a:lnTo>
                    <a:pt x="443" y="1232"/>
                  </a:lnTo>
                  <a:lnTo>
                    <a:pt x="506" y="1280"/>
                  </a:lnTo>
                  <a:lnTo>
                    <a:pt x="571" y="1254"/>
                  </a:lnTo>
                  <a:lnTo>
                    <a:pt x="642" y="1299"/>
                  </a:lnTo>
                  <a:lnTo>
                    <a:pt x="689" y="1299"/>
                  </a:lnTo>
                  <a:lnTo>
                    <a:pt x="691" y="1329"/>
                  </a:lnTo>
                  <a:lnTo>
                    <a:pt x="754" y="1323"/>
                  </a:lnTo>
                  <a:lnTo>
                    <a:pt x="756" y="1270"/>
                  </a:lnTo>
                  <a:lnTo>
                    <a:pt x="727" y="1234"/>
                  </a:lnTo>
                  <a:lnTo>
                    <a:pt x="748" y="1205"/>
                  </a:lnTo>
                  <a:lnTo>
                    <a:pt x="811" y="1163"/>
                  </a:lnTo>
                  <a:lnTo>
                    <a:pt x="776" y="1142"/>
                  </a:lnTo>
                  <a:lnTo>
                    <a:pt x="715" y="1104"/>
                  </a:lnTo>
                  <a:lnTo>
                    <a:pt x="733" y="1069"/>
                  </a:lnTo>
                  <a:lnTo>
                    <a:pt x="802" y="1083"/>
                  </a:lnTo>
                  <a:lnTo>
                    <a:pt x="880" y="1089"/>
                  </a:lnTo>
                  <a:lnTo>
                    <a:pt x="926" y="1065"/>
                  </a:lnTo>
                  <a:lnTo>
                    <a:pt x="929" y="1014"/>
                  </a:lnTo>
                  <a:lnTo>
                    <a:pt x="874" y="967"/>
                  </a:lnTo>
                  <a:lnTo>
                    <a:pt x="837" y="906"/>
                  </a:lnTo>
                  <a:lnTo>
                    <a:pt x="809" y="845"/>
                  </a:lnTo>
                  <a:lnTo>
                    <a:pt x="811" y="736"/>
                  </a:lnTo>
                  <a:lnTo>
                    <a:pt x="843" y="671"/>
                  </a:lnTo>
                  <a:lnTo>
                    <a:pt x="819" y="583"/>
                  </a:lnTo>
                  <a:lnTo>
                    <a:pt x="800" y="449"/>
                  </a:lnTo>
                  <a:lnTo>
                    <a:pt x="837" y="351"/>
                  </a:lnTo>
                  <a:lnTo>
                    <a:pt x="786" y="262"/>
                  </a:lnTo>
                  <a:lnTo>
                    <a:pt x="829" y="209"/>
                  </a:lnTo>
                  <a:lnTo>
                    <a:pt x="859" y="85"/>
                  </a:lnTo>
                  <a:lnTo>
                    <a:pt x="859" y="18"/>
                  </a:lnTo>
                  <a:lnTo>
                    <a:pt x="825" y="0"/>
                  </a:lnTo>
                  <a:lnTo>
                    <a:pt x="788" y="59"/>
                  </a:lnTo>
                  <a:lnTo>
                    <a:pt x="731" y="40"/>
                  </a:lnTo>
                  <a:lnTo>
                    <a:pt x="678" y="99"/>
                  </a:lnTo>
                  <a:lnTo>
                    <a:pt x="658" y="179"/>
                  </a:lnTo>
                  <a:lnTo>
                    <a:pt x="561" y="309"/>
                  </a:lnTo>
                  <a:lnTo>
                    <a:pt x="516" y="349"/>
                  </a:lnTo>
                  <a:lnTo>
                    <a:pt x="487" y="321"/>
                  </a:lnTo>
                  <a:lnTo>
                    <a:pt x="396" y="337"/>
                  </a:lnTo>
                  <a:lnTo>
                    <a:pt x="355" y="284"/>
                  </a:lnTo>
                  <a:lnTo>
                    <a:pt x="296" y="282"/>
                  </a:lnTo>
                  <a:lnTo>
                    <a:pt x="254" y="242"/>
                  </a:lnTo>
                  <a:lnTo>
                    <a:pt x="290" y="168"/>
                  </a:lnTo>
                  <a:lnTo>
                    <a:pt x="305" y="122"/>
                  </a:lnTo>
                  <a:lnTo>
                    <a:pt x="272" y="73"/>
                  </a:lnTo>
                  <a:lnTo>
                    <a:pt x="207" y="91"/>
                  </a:lnTo>
                  <a:lnTo>
                    <a:pt x="172" y="170"/>
                  </a:lnTo>
                  <a:lnTo>
                    <a:pt x="158" y="307"/>
                  </a:lnTo>
                  <a:lnTo>
                    <a:pt x="107" y="362"/>
                  </a:lnTo>
                  <a:lnTo>
                    <a:pt x="0" y="406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1" name="Freeform 128"/>
            <p:cNvSpPr>
              <a:spLocks/>
            </p:cNvSpPr>
            <p:nvPr/>
          </p:nvSpPr>
          <p:spPr bwMode="gray">
            <a:xfrm>
              <a:off x="3987" y="3238"/>
              <a:ext cx="121" cy="305"/>
            </a:xfrm>
            <a:custGeom>
              <a:avLst/>
              <a:gdLst>
                <a:gd name="T0" fmla="*/ 43 w 242"/>
                <a:gd name="T1" fmla="*/ 1 h 610"/>
                <a:gd name="T2" fmla="*/ 39 w 242"/>
                <a:gd name="T3" fmla="*/ 6 h 610"/>
                <a:gd name="T4" fmla="*/ 33 w 242"/>
                <a:gd name="T5" fmla="*/ 11 h 610"/>
                <a:gd name="T6" fmla="*/ 28 w 242"/>
                <a:gd name="T7" fmla="*/ 16 h 610"/>
                <a:gd name="T8" fmla="*/ 22 w 242"/>
                <a:gd name="T9" fmla="*/ 24 h 610"/>
                <a:gd name="T10" fmla="*/ 19 w 242"/>
                <a:gd name="T11" fmla="*/ 30 h 610"/>
                <a:gd name="T12" fmla="*/ 16 w 242"/>
                <a:gd name="T13" fmla="*/ 37 h 610"/>
                <a:gd name="T14" fmla="*/ 11 w 242"/>
                <a:gd name="T15" fmla="*/ 47 h 610"/>
                <a:gd name="T16" fmla="*/ 5 w 242"/>
                <a:gd name="T17" fmla="*/ 58 h 610"/>
                <a:gd name="T18" fmla="*/ 1 w 242"/>
                <a:gd name="T19" fmla="*/ 67 h 610"/>
                <a:gd name="T20" fmla="*/ 1 w 242"/>
                <a:gd name="T21" fmla="*/ 77 h 610"/>
                <a:gd name="T22" fmla="*/ 4 w 242"/>
                <a:gd name="T23" fmla="*/ 88 h 610"/>
                <a:gd name="T24" fmla="*/ 5 w 242"/>
                <a:gd name="T25" fmla="*/ 99 h 610"/>
                <a:gd name="T26" fmla="*/ 3 w 242"/>
                <a:gd name="T27" fmla="*/ 108 h 610"/>
                <a:gd name="T28" fmla="*/ 6 w 242"/>
                <a:gd name="T29" fmla="*/ 114 h 610"/>
                <a:gd name="T30" fmla="*/ 15 w 242"/>
                <a:gd name="T31" fmla="*/ 119 h 610"/>
                <a:gd name="T32" fmla="*/ 22 w 242"/>
                <a:gd name="T33" fmla="*/ 129 h 610"/>
                <a:gd name="T34" fmla="*/ 28 w 242"/>
                <a:gd name="T35" fmla="*/ 135 h 610"/>
                <a:gd name="T36" fmla="*/ 33 w 242"/>
                <a:gd name="T37" fmla="*/ 139 h 610"/>
                <a:gd name="T38" fmla="*/ 35 w 242"/>
                <a:gd name="T39" fmla="*/ 146 h 610"/>
                <a:gd name="T40" fmla="*/ 37 w 242"/>
                <a:gd name="T41" fmla="*/ 152 h 610"/>
                <a:gd name="T42" fmla="*/ 41 w 242"/>
                <a:gd name="T43" fmla="*/ 152 h 610"/>
                <a:gd name="T44" fmla="*/ 42 w 242"/>
                <a:gd name="T45" fmla="*/ 146 h 610"/>
                <a:gd name="T46" fmla="*/ 42 w 242"/>
                <a:gd name="T47" fmla="*/ 135 h 610"/>
                <a:gd name="T48" fmla="*/ 45 w 242"/>
                <a:gd name="T49" fmla="*/ 123 h 610"/>
                <a:gd name="T50" fmla="*/ 51 w 242"/>
                <a:gd name="T51" fmla="*/ 114 h 610"/>
                <a:gd name="T52" fmla="*/ 55 w 242"/>
                <a:gd name="T53" fmla="*/ 103 h 610"/>
                <a:gd name="T54" fmla="*/ 57 w 242"/>
                <a:gd name="T55" fmla="*/ 86 h 610"/>
                <a:gd name="T56" fmla="*/ 58 w 242"/>
                <a:gd name="T57" fmla="*/ 66 h 610"/>
                <a:gd name="T58" fmla="*/ 58 w 242"/>
                <a:gd name="T59" fmla="*/ 51 h 610"/>
                <a:gd name="T60" fmla="*/ 60 w 242"/>
                <a:gd name="T61" fmla="*/ 39 h 610"/>
                <a:gd name="T62" fmla="*/ 60 w 242"/>
                <a:gd name="T63" fmla="*/ 28 h 610"/>
                <a:gd name="T64" fmla="*/ 56 w 242"/>
                <a:gd name="T65" fmla="*/ 19 h 610"/>
                <a:gd name="T66" fmla="*/ 52 w 242"/>
                <a:gd name="T67" fmla="*/ 10 h 610"/>
                <a:gd name="T68" fmla="*/ 47 w 242"/>
                <a:gd name="T69" fmla="*/ 2 h 610"/>
                <a:gd name="T70" fmla="*/ 44 w 242"/>
                <a:gd name="T71" fmla="*/ 0 h 61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242"/>
                <a:gd name="T109" fmla="*/ 0 h 610"/>
                <a:gd name="T110" fmla="*/ 242 w 242"/>
                <a:gd name="T111" fmla="*/ 610 h 610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242" h="610">
                  <a:moveTo>
                    <a:pt x="173" y="0"/>
                  </a:moveTo>
                  <a:lnTo>
                    <a:pt x="172" y="4"/>
                  </a:lnTo>
                  <a:lnTo>
                    <a:pt x="164" y="12"/>
                  </a:lnTo>
                  <a:lnTo>
                    <a:pt x="154" y="24"/>
                  </a:lnTo>
                  <a:lnTo>
                    <a:pt x="144" y="36"/>
                  </a:lnTo>
                  <a:lnTo>
                    <a:pt x="132" y="44"/>
                  </a:lnTo>
                  <a:lnTo>
                    <a:pt x="122" y="49"/>
                  </a:lnTo>
                  <a:lnTo>
                    <a:pt x="111" y="63"/>
                  </a:lnTo>
                  <a:lnTo>
                    <a:pt x="97" y="79"/>
                  </a:lnTo>
                  <a:lnTo>
                    <a:pt x="87" y="97"/>
                  </a:lnTo>
                  <a:lnTo>
                    <a:pt x="77" y="112"/>
                  </a:lnTo>
                  <a:lnTo>
                    <a:pt x="73" y="122"/>
                  </a:lnTo>
                  <a:lnTo>
                    <a:pt x="71" y="132"/>
                  </a:lnTo>
                  <a:lnTo>
                    <a:pt x="63" y="148"/>
                  </a:lnTo>
                  <a:lnTo>
                    <a:pt x="53" y="168"/>
                  </a:lnTo>
                  <a:lnTo>
                    <a:pt x="44" y="189"/>
                  </a:lnTo>
                  <a:lnTo>
                    <a:pt x="32" y="213"/>
                  </a:lnTo>
                  <a:lnTo>
                    <a:pt x="20" y="234"/>
                  </a:lnTo>
                  <a:lnTo>
                    <a:pt x="10" y="254"/>
                  </a:lnTo>
                  <a:lnTo>
                    <a:pt x="4" y="268"/>
                  </a:lnTo>
                  <a:lnTo>
                    <a:pt x="0" y="288"/>
                  </a:lnTo>
                  <a:lnTo>
                    <a:pt x="2" y="309"/>
                  </a:lnTo>
                  <a:lnTo>
                    <a:pt x="8" y="331"/>
                  </a:lnTo>
                  <a:lnTo>
                    <a:pt x="14" y="354"/>
                  </a:lnTo>
                  <a:lnTo>
                    <a:pt x="18" y="376"/>
                  </a:lnTo>
                  <a:lnTo>
                    <a:pt x="18" y="396"/>
                  </a:lnTo>
                  <a:lnTo>
                    <a:pt x="14" y="414"/>
                  </a:lnTo>
                  <a:lnTo>
                    <a:pt x="12" y="431"/>
                  </a:lnTo>
                  <a:lnTo>
                    <a:pt x="14" y="445"/>
                  </a:lnTo>
                  <a:lnTo>
                    <a:pt x="24" y="455"/>
                  </a:lnTo>
                  <a:lnTo>
                    <a:pt x="42" y="467"/>
                  </a:lnTo>
                  <a:lnTo>
                    <a:pt x="57" y="477"/>
                  </a:lnTo>
                  <a:lnTo>
                    <a:pt x="71" y="492"/>
                  </a:lnTo>
                  <a:lnTo>
                    <a:pt x="85" y="514"/>
                  </a:lnTo>
                  <a:lnTo>
                    <a:pt x="99" y="530"/>
                  </a:lnTo>
                  <a:lnTo>
                    <a:pt x="111" y="540"/>
                  </a:lnTo>
                  <a:lnTo>
                    <a:pt x="122" y="547"/>
                  </a:lnTo>
                  <a:lnTo>
                    <a:pt x="130" y="555"/>
                  </a:lnTo>
                  <a:lnTo>
                    <a:pt x="136" y="569"/>
                  </a:lnTo>
                  <a:lnTo>
                    <a:pt x="140" y="583"/>
                  </a:lnTo>
                  <a:lnTo>
                    <a:pt x="144" y="597"/>
                  </a:lnTo>
                  <a:lnTo>
                    <a:pt x="148" y="606"/>
                  </a:lnTo>
                  <a:lnTo>
                    <a:pt x="154" y="610"/>
                  </a:lnTo>
                  <a:lnTo>
                    <a:pt x="162" y="606"/>
                  </a:lnTo>
                  <a:lnTo>
                    <a:pt x="168" y="597"/>
                  </a:lnTo>
                  <a:lnTo>
                    <a:pt x="168" y="581"/>
                  </a:lnTo>
                  <a:lnTo>
                    <a:pt x="168" y="559"/>
                  </a:lnTo>
                  <a:lnTo>
                    <a:pt x="168" y="538"/>
                  </a:lnTo>
                  <a:lnTo>
                    <a:pt x="172" y="516"/>
                  </a:lnTo>
                  <a:lnTo>
                    <a:pt x="179" y="494"/>
                  </a:lnTo>
                  <a:lnTo>
                    <a:pt x="189" y="475"/>
                  </a:lnTo>
                  <a:lnTo>
                    <a:pt x="201" y="457"/>
                  </a:lnTo>
                  <a:lnTo>
                    <a:pt x="211" y="435"/>
                  </a:lnTo>
                  <a:lnTo>
                    <a:pt x="217" y="412"/>
                  </a:lnTo>
                  <a:lnTo>
                    <a:pt x="221" y="380"/>
                  </a:lnTo>
                  <a:lnTo>
                    <a:pt x="225" y="343"/>
                  </a:lnTo>
                  <a:lnTo>
                    <a:pt x="227" y="303"/>
                  </a:lnTo>
                  <a:lnTo>
                    <a:pt x="229" y="264"/>
                  </a:lnTo>
                  <a:lnTo>
                    <a:pt x="227" y="231"/>
                  </a:lnTo>
                  <a:lnTo>
                    <a:pt x="229" y="203"/>
                  </a:lnTo>
                  <a:lnTo>
                    <a:pt x="233" y="179"/>
                  </a:lnTo>
                  <a:lnTo>
                    <a:pt x="240" y="156"/>
                  </a:lnTo>
                  <a:lnTo>
                    <a:pt x="242" y="134"/>
                  </a:lnTo>
                  <a:lnTo>
                    <a:pt x="238" y="112"/>
                  </a:lnTo>
                  <a:lnTo>
                    <a:pt x="229" y="89"/>
                  </a:lnTo>
                  <a:lnTo>
                    <a:pt x="223" y="73"/>
                  </a:lnTo>
                  <a:lnTo>
                    <a:pt x="215" y="59"/>
                  </a:lnTo>
                  <a:lnTo>
                    <a:pt x="207" y="42"/>
                  </a:lnTo>
                  <a:lnTo>
                    <a:pt x="195" y="22"/>
                  </a:lnTo>
                  <a:lnTo>
                    <a:pt x="185" y="10"/>
                  </a:lnTo>
                  <a:lnTo>
                    <a:pt x="177" y="2"/>
                  </a:lnTo>
                  <a:lnTo>
                    <a:pt x="173" y="0"/>
                  </a:lnTo>
                </a:path>
              </a:pathLst>
            </a:custGeom>
            <a:grpFill/>
            <a:ln w="635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cxnSp>
        <p:nvCxnSpPr>
          <p:cNvPr id="72" name="直接连接符 71"/>
          <p:cNvCxnSpPr/>
          <p:nvPr/>
        </p:nvCxnSpPr>
        <p:spPr>
          <a:xfrm>
            <a:off x="5158229" y="3754636"/>
            <a:ext cx="252413" cy="24923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5410642" y="4003874"/>
            <a:ext cx="2031793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4945504" y="4264224"/>
            <a:ext cx="252413" cy="24923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5197917" y="4513461"/>
            <a:ext cx="2223796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 flipV="1">
            <a:off x="5094729" y="5177036"/>
            <a:ext cx="315913" cy="2047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/>
        </p:nvCxnSpPr>
        <p:spPr>
          <a:xfrm>
            <a:off x="5410642" y="5177036"/>
            <a:ext cx="2031793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>
            <a:off x="4435917" y="6327974"/>
            <a:ext cx="252412" cy="24923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>
            <a:off x="4688329" y="6577211"/>
            <a:ext cx="1975912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矩形 79"/>
          <p:cNvSpPr>
            <a:spLocks noChangeArrowheads="1"/>
          </p:cNvSpPr>
          <p:nvPr/>
        </p:nvSpPr>
        <p:spPr bwMode="auto">
          <a:xfrm>
            <a:off x="4983580" y="6221794"/>
            <a:ext cx="290312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 description here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矩形 80"/>
          <p:cNvSpPr>
            <a:spLocks noChangeArrowheads="1"/>
          </p:cNvSpPr>
          <p:nvPr/>
        </p:nvSpPr>
        <p:spPr bwMode="auto">
          <a:xfrm>
            <a:off x="5758848" y="4828603"/>
            <a:ext cx="27214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 description here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矩形 81"/>
          <p:cNvSpPr>
            <a:spLocks noChangeArrowheads="1"/>
          </p:cNvSpPr>
          <p:nvPr/>
        </p:nvSpPr>
        <p:spPr bwMode="auto">
          <a:xfrm>
            <a:off x="5758848" y="4163345"/>
            <a:ext cx="27214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 description here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矩形 82"/>
          <p:cNvSpPr>
            <a:spLocks noChangeArrowheads="1"/>
          </p:cNvSpPr>
          <p:nvPr/>
        </p:nvSpPr>
        <p:spPr bwMode="auto">
          <a:xfrm>
            <a:off x="5758848" y="3646978"/>
            <a:ext cx="27214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 description here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Rectangle 96"/>
          <p:cNvSpPr/>
          <p:nvPr/>
        </p:nvSpPr>
        <p:spPr>
          <a:xfrm>
            <a:off x="8480325" y="3430814"/>
            <a:ext cx="344114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87" name="文本框 86"/>
          <p:cNvSpPr txBox="1"/>
          <p:nvPr/>
        </p:nvSpPr>
        <p:spPr>
          <a:xfrm>
            <a:off x="5044244" y="320336"/>
            <a:ext cx="527420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title</a:t>
            </a:r>
            <a:endParaRPr lang="zh-CN" altLang="en-US" sz="9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88" name="图片 87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B22828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54779" t="24728" r="29798" b="57553"/>
          <a:stretch/>
        </p:blipFill>
        <p:spPr>
          <a:xfrm>
            <a:off x="4013729" y="88176"/>
            <a:ext cx="1030515" cy="1132114"/>
          </a:xfrm>
          <a:prstGeom prst="rect">
            <a:avLst/>
          </a:prstGeom>
          <a:noFill/>
        </p:spPr>
      </p:pic>
      <p:pic>
        <p:nvPicPr>
          <p:cNvPr id="89" name="图片 88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B22828">
                <a:tint val="45000"/>
                <a:satMod val="400000"/>
              </a:srgbClr>
            </a:duotone>
          </a:blip>
          <a:srcRect l="54779" t="24728" r="29798" b="57553"/>
          <a:stretch/>
        </p:blipFill>
        <p:spPr>
          <a:xfrm rot="10800000">
            <a:off x="10556959" y="850182"/>
            <a:ext cx="1030515" cy="11321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0545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平行四边形 15"/>
          <p:cNvSpPr/>
          <p:nvPr/>
        </p:nvSpPr>
        <p:spPr>
          <a:xfrm>
            <a:off x="8120402" y="3236686"/>
            <a:ext cx="3360396" cy="697077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>
            <a:off x="4493984" y="2820105"/>
            <a:ext cx="3360396" cy="697077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平行四边形 13"/>
          <p:cNvSpPr/>
          <p:nvPr/>
        </p:nvSpPr>
        <p:spPr>
          <a:xfrm>
            <a:off x="500402" y="3215559"/>
            <a:ext cx="3360396" cy="697077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8284" y="522515"/>
            <a:ext cx="3062514" cy="2714171"/>
          </a:xfrm>
          <a:prstGeom prst="rect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IMAGE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798284" y="3236686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1333" y="3821461"/>
            <a:ext cx="29594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description here</a:t>
            </a:r>
            <a:endParaRPr lang="zh-CN" altLang="en-US" sz="2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Rectangle 96"/>
          <p:cNvSpPr/>
          <p:nvPr/>
        </p:nvSpPr>
        <p:spPr>
          <a:xfrm>
            <a:off x="798284" y="4406236"/>
            <a:ext cx="306251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6" name="矩形 5"/>
          <p:cNvSpPr/>
          <p:nvPr/>
        </p:nvSpPr>
        <p:spPr>
          <a:xfrm>
            <a:off x="4493984" y="3507947"/>
            <a:ext cx="3062514" cy="2714171"/>
          </a:xfrm>
          <a:prstGeom prst="rect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IMAGE</a:t>
            </a:r>
            <a:endParaRPr lang="zh-CN" altLang="en-US" dirty="0"/>
          </a:p>
        </p:txBody>
      </p:sp>
      <p:sp>
        <p:nvSpPr>
          <p:cNvPr id="7" name="Rectangle 96"/>
          <p:cNvSpPr/>
          <p:nvPr/>
        </p:nvSpPr>
        <p:spPr>
          <a:xfrm>
            <a:off x="4493984" y="522515"/>
            <a:ext cx="306251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701235" y="2923172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93984" y="2441464"/>
            <a:ext cx="29594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description here</a:t>
            </a:r>
            <a:endParaRPr lang="zh-CN" altLang="en-US" sz="2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418284" y="522515"/>
            <a:ext cx="3062514" cy="2714171"/>
          </a:xfrm>
          <a:prstGeom prst="rect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IMAGE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8418284" y="3236686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521333" y="3821461"/>
            <a:ext cx="29594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Some description here</a:t>
            </a:r>
            <a:endParaRPr lang="zh-CN" altLang="en-US" sz="2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Rectangle 96"/>
          <p:cNvSpPr/>
          <p:nvPr/>
        </p:nvSpPr>
        <p:spPr>
          <a:xfrm>
            <a:off x="8418284" y="4406236"/>
            <a:ext cx="306251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8685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50294"/>
            <a:ext cx="12192000" cy="2176112"/>
          </a:xfrm>
          <a:prstGeom prst="rect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744675" y="1216993"/>
            <a:ext cx="5447325" cy="1569660"/>
          </a:xfrm>
          <a:custGeom>
            <a:avLst/>
            <a:gdLst>
              <a:gd name="connsiteX0" fmla="*/ 0 w 5447325"/>
              <a:gd name="connsiteY0" fmla="*/ 0 h 1569660"/>
              <a:gd name="connsiteX1" fmla="*/ 5447325 w 5447325"/>
              <a:gd name="connsiteY1" fmla="*/ 0 h 1569660"/>
              <a:gd name="connsiteX2" fmla="*/ 5447325 w 5447325"/>
              <a:gd name="connsiteY2" fmla="*/ 1569660 h 1569660"/>
              <a:gd name="connsiteX3" fmla="*/ 0 w 5447325"/>
              <a:gd name="connsiteY3" fmla="*/ 1569660 h 1569660"/>
              <a:gd name="connsiteX4" fmla="*/ 0 w 5447325"/>
              <a:gd name="connsiteY4" fmla="*/ 0 h 1569660"/>
              <a:gd name="connsiteX0" fmla="*/ 0 w 5447325"/>
              <a:gd name="connsiteY0" fmla="*/ 0 h 1569660"/>
              <a:gd name="connsiteX1" fmla="*/ 3836239 w 5447325"/>
              <a:gd name="connsiteY1" fmla="*/ 58057 h 1569660"/>
              <a:gd name="connsiteX2" fmla="*/ 5447325 w 5447325"/>
              <a:gd name="connsiteY2" fmla="*/ 1569660 h 1569660"/>
              <a:gd name="connsiteX3" fmla="*/ 0 w 5447325"/>
              <a:gd name="connsiteY3" fmla="*/ 1569660 h 1569660"/>
              <a:gd name="connsiteX4" fmla="*/ 0 w 5447325"/>
              <a:gd name="connsiteY4" fmla="*/ 0 h 156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7325" h="1569660">
                <a:moveTo>
                  <a:pt x="0" y="0"/>
                </a:moveTo>
                <a:lnTo>
                  <a:pt x="3836239" y="58057"/>
                </a:lnTo>
                <a:lnTo>
                  <a:pt x="5447325" y="1569660"/>
                </a:lnTo>
                <a:lnTo>
                  <a:pt x="0" y="1569660"/>
                </a:lnTo>
                <a:lnTo>
                  <a:pt x="0" y="0"/>
                </a:lnTo>
                <a:close/>
              </a:path>
            </a:pathLst>
          </a:cu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9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28650" y="0"/>
            <a:ext cx="611505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107425831"/>
              </p:ext>
            </p:extLst>
          </p:nvPr>
        </p:nvGraphicFramePr>
        <p:xfrm>
          <a:off x="2913157" y="133350"/>
          <a:ext cx="4369795" cy="29131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336754344"/>
              </p:ext>
            </p:extLst>
          </p:nvPr>
        </p:nvGraphicFramePr>
        <p:xfrm>
          <a:off x="2913157" y="3714940"/>
          <a:ext cx="4369795" cy="29131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1417022" y="869317"/>
            <a:ext cx="171393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38</a:t>
            </a:r>
            <a:r>
              <a:rPr lang="en-US" altLang="zh-CN" sz="2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%</a:t>
            </a:r>
            <a:endParaRPr lang="zh-CN" altLang="en-US" sz="8800" dirty="0">
              <a:solidFill>
                <a:srgbClr val="1DAFE3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17023" y="4442484"/>
            <a:ext cx="171393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62</a:t>
            </a:r>
            <a:r>
              <a:rPr lang="en-US" altLang="zh-CN" sz="2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%</a:t>
            </a:r>
            <a:endParaRPr lang="zh-CN" altLang="en-US" sz="8800" dirty="0">
              <a:solidFill>
                <a:srgbClr val="1DAFE3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平行四边形 9"/>
          <p:cNvSpPr/>
          <p:nvPr/>
        </p:nvSpPr>
        <p:spPr>
          <a:xfrm>
            <a:off x="993217" y="253217"/>
            <a:ext cx="2561538" cy="697077"/>
          </a:xfrm>
          <a:prstGeom prst="parallelogram">
            <a:avLst>
              <a:gd name="adj" fmla="val 45000"/>
            </a:avLst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305612" y="284542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Rectangle 96"/>
          <p:cNvSpPr/>
          <p:nvPr/>
        </p:nvSpPr>
        <p:spPr>
          <a:xfrm>
            <a:off x="1019020" y="2014035"/>
            <a:ext cx="338153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endParaRPr lang="en-US" sz="1600" dirty="0">
              <a:solidFill>
                <a:schemeClr val="bg1"/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980920" y="3875899"/>
            <a:ext cx="2561538" cy="697077"/>
          </a:xfrm>
          <a:prstGeom prst="parallelogram">
            <a:avLst>
              <a:gd name="adj" fmla="val 45000"/>
            </a:avLst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293315" y="3907224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4" name="Rectangle 96"/>
          <p:cNvSpPr/>
          <p:nvPr/>
        </p:nvSpPr>
        <p:spPr>
          <a:xfrm>
            <a:off x="1006723" y="5636717"/>
            <a:ext cx="338153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endParaRPr lang="en-US" sz="1600" dirty="0">
              <a:solidFill>
                <a:schemeClr val="bg1"/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16" name="Rectangle 96"/>
          <p:cNvSpPr/>
          <p:nvPr/>
        </p:nvSpPr>
        <p:spPr>
          <a:xfrm>
            <a:off x="7372350" y="3826931"/>
            <a:ext cx="439009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4670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6401" y="1082536"/>
            <a:ext cx="6664542" cy="479402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/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Rectangle 96"/>
          <p:cNvSpPr/>
          <p:nvPr/>
        </p:nvSpPr>
        <p:spPr>
          <a:xfrm>
            <a:off x="7276193" y="2606031"/>
            <a:ext cx="4390099" cy="2062103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2" name="矩形 11"/>
          <p:cNvSpPr/>
          <p:nvPr/>
        </p:nvSpPr>
        <p:spPr>
          <a:xfrm>
            <a:off x="5545705" y="1498035"/>
            <a:ext cx="6120586" cy="1107996"/>
          </a:xfrm>
          <a:prstGeom prst="rect">
            <a:avLst/>
          </a:prstGeom>
          <a:solidFill>
            <a:srgbClr val="1DAFE3"/>
          </a:solidFill>
        </p:spPr>
        <p:txBody>
          <a:bodyPr wrap="none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Main Title Here</a:t>
            </a:r>
            <a:endParaRPr lang="zh-CN" altLang="en-US" sz="6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801130" y="667038"/>
            <a:ext cx="3865161" cy="830997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Subtitle here</a:t>
            </a:r>
            <a:endParaRPr lang="zh-CN" altLang="en-US" sz="4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625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38" t="-1" r="11111" b="5"/>
          <a:stretch/>
        </p:blipFill>
        <p:spPr>
          <a:xfrm>
            <a:off x="-19050" y="0"/>
            <a:ext cx="12211051" cy="6857634"/>
          </a:xfrm>
          <a:prstGeom prst="rect">
            <a:avLst/>
          </a:prstGeom>
        </p:spPr>
      </p:pic>
      <p:sp>
        <p:nvSpPr>
          <p:cNvPr id="4" name="直角三角形 3"/>
          <p:cNvSpPr/>
          <p:nvPr/>
        </p:nvSpPr>
        <p:spPr>
          <a:xfrm flipH="1">
            <a:off x="4895850" y="-3638550"/>
            <a:ext cx="7296150" cy="10496184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rot="10800000">
            <a:off x="-476250" y="0"/>
            <a:ext cx="12668250" cy="6858000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086475" y="-733"/>
            <a:ext cx="6120586" cy="1107996"/>
          </a:xfrm>
          <a:prstGeom prst="rect">
            <a:avLst/>
          </a:prstGeom>
          <a:solidFill>
            <a:srgbClr val="1DAFE3"/>
          </a:solidFill>
        </p:spPr>
        <p:txBody>
          <a:bodyPr wrap="none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Main Title Here</a:t>
            </a:r>
            <a:endParaRPr lang="zh-CN" altLang="en-US" sz="6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326839" y="1107263"/>
            <a:ext cx="3865161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Subtitle here</a:t>
            </a:r>
            <a:endParaRPr lang="zh-CN" altLang="en-US" sz="4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2" name="Rectangle 96"/>
          <p:cNvSpPr/>
          <p:nvPr/>
        </p:nvSpPr>
        <p:spPr>
          <a:xfrm>
            <a:off x="7943664" y="2214526"/>
            <a:ext cx="426339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In ac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dui.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justo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Phasellus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rhoncus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leo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accumsan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lorem </a:t>
            </a:r>
            <a:r>
              <a:rPr lang="en-US" sz="12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a. Lorem </a:t>
            </a:r>
            <a:r>
              <a:rPr lang="en-US" sz="1200" dirty="0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ipsum</a:t>
            </a:r>
            <a:endParaRPr lang="en-US" sz="1200" dirty="0">
              <a:solidFill>
                <a:schemeClr val="bg1"/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graphicFrame>
        <p:nvGraphicFramePr>
          <p:cNvPr id="53" name="图表 52"/>
          <p:cNvGraphicFramePr/>
          <p:nvPr>
            <p:extLst>
              <p:ext uri="{D42A27DB-BD31-4B8C-83A1-F6EECF244321}">
                <p14:modId xmlns:p14="http://schemas.microsoft.com/office/powerpoint/2010/main" val="1984979367"/>
              </p:ext>
            </p:extLst>
          </p:nvPr>
        </p:nvGraphicFramePr>
        <p:xfrm>
          <a:off x="7943663" y="3993945"/>
          <a:ext cx="4069517" cy="2056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4" name="平行四边形 53"/>
          <p:cNvSpPr/>
          <p:nvPr/>
        </p:nvSpPr>
        <p:spPr>
          <a:xfrm>
            <a:off x="1091070" y="5905288"/>
            <a:ext cx="2539512" cy="642290"/>
          </a:xfrm>
          <a:prstGeom prst="parallelogram">
            <a:avLst>
              <a:gd name="adj" fmla="val 45000"/>
            </a:avLst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rgbClr val="FFC000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434807" y="5934316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6531" y="2468173"/>
            <a:ext cx="3163739" cy="3163739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58" name="图表 57"/>
          <p:cNvGraphicFramePr/>
          <p:nvPr>
            <p:extLst>
              <p:ext uri="{D42A27DB-BD31-4B8C-83A1-F6EECF244321}">
                <p14:modId xmlns:p14="http://schemas.microsoft.com/office/powerpoint/2010/main" val="1256135329"/>
              </p:ext>
            </p:extLst>
          </p:nvPr>
        </p:nvGraphicFramePr>
        <p:xfrm>
          <a:off x="-264655" y="2220919"/>
          <a:ext cx="5526554" cy="36843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7" name="文本框 56"/>
          <p:cNvSpPr txBox="1"/>
          <p:nvPr/>
        </p:nvSpPr>
        <p:spPr>
          <a:xfrm>
            <a:off x="1685677" y="3326767"/>
            <a:ext cx="171393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38</a:t>
            </a:r>
            <a:r>
              <a:rPr lang="en-US" altLang="zh-CN" sz="2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%</a:t>
            </a:r>
            <a:endParaRPr lang="zh-CN" altLang="en-US" sz="8800" dirty="0">
              <a:solidFill>
                <a:srgbClr val="1DAFE3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727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00449" y="1337490"/>
            <a:ext cx="8529613" cy="4183020"/>
            <a:chOff x="891502" y="1582125"/>
            <a:chExt cx="10508311" cy="5153396"/>
          </a:xfrm>
        </p:grpSpPr>
        <p:sp>
          <p:nvSpPr>
            <p:cNvPr id="3" name="弦形 2"/>
            <p:cNvSpPr/>
            <p:nvPr/>
          </p:nvSpPr>
          <p:spPr>
            <a:xfrm rot="6740902">
              <a:off x="891502" y="1582125"/>
              <a:ext cx="4112150" cy="4112150"/>
            </a:xfrm>
            <a:prstGeom prst="chord">
              <a:avLst>
                <a:gd name="adj1" fmla="val 2700000"/>
                <a:gd name="adj2" fmla="val 16236116"/>
              </a:avLst>
            </a:prstGeom>
            <a:solidFill>
              <a:srgbClr val="1DAF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" name="弦形 3"/>
            <p:cNvSpPr/>
            <p:nvPr/>
          </p:nvSpPr>
          <p:spPr>
            <a:xfrm rot="6740902">
              <a:off x="7042807" y="3630681"/>
              <a:ext cx="1166535" cy="1166535"/>
            </a:xfrm>
            <a:prstGeom prst="chord">
              <a:avLst>
                <a:gd name="adj1" fmla="val 2700000"/>
                <a:gd name="adj2" fmla="val 16219255"/>
              </a:avLst>
            </a:prstGeom>
            <a:solidFill>
              <a:srgbClr val="1DAF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" name="弦形 4"/>
            <p:cNvSpPr/>
            <p:nvPr/>
          </p:nvSpPr>
          <p:spPr>
            <a:xfrm rot="17509447">
              <a:off x="4747527" y="3677007"/>
              <a:ext cx="2436730" cy="2436730"/>
            </a:xfrm>
            <a:prstGeom prst="chord">
              <a:avLst>
                <a:gd name="adj1" fmla="val 2766421"/>
                <a:gd name="adj2" fmla="val 1620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6" name="弦形 5"/>
            <p:cNvSpPr/>
            <p:nvPr/>
          </p:nvSpPr>
          <p:spPr>
            <a:xfrm rot="17509447">
              <a:off x="8046958" y="3382666"/>
              <a:ext cx="3352855" cy="3352855"/>
            </a:xfrm>
            <a:prstGeom prst="chord">
              <a:avLst>
                <a:gd name="adj1" fmla="val 2766421"/>
                <a:gd name="adj2" fmla="val 1620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7" name="Freeform 228"/>
            <p:cNvSpPr>
              <a:spLocks noEditPoints="1"/>
            </p:cNvSpPr>
            <p:nvPr/>
          </p:nvSpPr>
          <p:spPr bwMode="auto">
            <a:xfrm>
              <a:off x="1057574" y="2550969"/>
              <a:ext cx="1489927" cy="1380906"/>
            </a:xfrm>
            <a:custGeom>
              <a:avLst/>
              <a:gdLst>
                <a:gd name="T0" fmla="*/ 9 w 52"/>
                <a:gd name="T1" fmla="*/ 28 h 48"/>
                <a:gd name="T2" fmla="*/ 5 w 52"/>
                <a:gd name="T3" fmla="*/ 28 h 48"/>
                <a:gd name="T4" fmla="*/ 0 w 52"/>
                <a:gd name="T5" fmla="*/ 24 h 48"/>
                <a:gd name="T6" fmla="*/ 3 w 52"/>
                <a:gd name="T7" fmla="*/ 14 h 48"/>
                <a:gd name="T8" fmla="*/ 10 w 52"/>
                <a:gd name="T9" fmla="*/ 16 h 48"/>
                <a:gd name="T10" fmla="*/ 14 w 52"/>
                <a:gd name="T11" fmla="*/ 16 h 48"/>
                <a:gd name="T12" fmla="*/ 14 w 52"/>
                <a:gd name="T13" fmla="*/ 18 h 48"/>
                <a:gd name="T14" fmla="*/ 16 w 52"/>
                <a:gd name="T15" fmla="*/ 24 h 48"/>
                <a:gd name="T16" fmla="*/ 9 w 52"/>
                <a:gd name="T17" fmla="*/ 28 h 48"/>
                <a:gd name="T18" fmla="*/ 10 w 52"/>
                <a:gd name="T19" fmla="*/ 14 h 48"/>
                <a:gd name="T20" fmla="*/ 4 w 52"/>
                <a:gd name="T21" fmla="*/ 7 h 48"/>
                <a:gd name="T22" fmla="*/ 10 w 52"/>
                <a:gd name="T23" fmla="*/ 0 h 48"/>
                <a:gd name="T24" fmla="*/ 17 w 52"/>
                <a:gd name="T25" fmla="*/ 7 h 48"/>
                <a:gd name="T26" fmla="*/ 10 w 52"/>
                <a:gd name="T27" fmla="*/ 14 h 48"/>
                <a:gd name="T28" fmla="*/ 38 w 52"/>
                <a:gd name="T29" fmla="*/ 48 h 48"/>
                <a:gd name="T30" fmla="*/ 14 w 52"/>
                <a:gd name="T31" fmla="*/ 48 h 48"/>
                <a:gd name="T32" fmla="*/ 7 w 52"/>
                <a:gd name="T33" fmla="*/ 42 h 48"/>
                <a:gd name="T34" fmla="*/ 16 w 52"/>
                <a:gd name="T35" fmla="*/ 26 h 48"/>
                <a:gd name="T36" fmla="*/ 26 w 52"/>
                <a:gd name="T37" fmla="*/ 30 h 48"/>
                <a:gd name="T38" fmla="*/ 35 w 52"/>
                <a:gd name="T39" fmla="*/ 26 h 48"/>
                <a:gd name="T40" fmla="*/ 45 w 52"/>
                <a:gd name="T41" fmla="*/ 42 h 48"/>
                <a:gd name="T42" fmla="*/ 38 w 52"/>
                <a:gd name="T43" fmla="*/ 48 h 48"/>
                <a:gd name="T44" fmla="*/ 26 w 52"/>
                <a:gd name="T45" fmla="*/ 28 h 48"/>
                <a:gd name="T46" fmla="*/ 16 w 52"/>
                <a:gd name="T47" fmla="*/ 18 h 48"/>
                <a:gd name="T48" fmla="*/ 26 w 52"/>
                <a:gd name="T49" fmla="*/ 7 h 48"/>
                <a:gd name="T50" fmla="*/ 36 w 52"/>
                <a:gd name="T51" fmla="*/ 18 h 48"/>
                <a:gd name="T52" fmla="*/ 26 w 52"/>
                <a:gd name="T53" fmla="*/ 28 h 48"/>
                <a:gd name="T54" fmla="*/ 41 w 52"/>
                <a:gd name="T55" fmla="*/ 14 h 48"/>
                <a:gd name="T56" fmla="*/ 34 w 52"/>
                <a:gd name="T57" fmla="*/ 7 h 48"/>
                <a:gd name="T58" fmla="*/ 41 w 52"/>
                <a:gd name="T59" fmla="*/ 0 h 48"/>
                <a:gd name="T60" fmla="*/ 48 w 52"/>
                <a:gd name="T61" fmla="*/ 7 h 48"/>
                <a:gd name="T62" fmla="*/ 41 w 52"/>
                <a:gd name="T63" fmla="*/ 14 h 48"/>
                <a:gd name="T64" fmla="*/ 46 w 52"/>
                <a:gd name="T65" fmla="*/ 28 h 48"/>
                <a:gd name="T66" fmla="*/ 43 w 52"/>
                <a:gd name="T67" fmla="*/ 28 h 48"/>
                <a:gd name="T68" fmla="*/ 36 w 52"/>
                <a:gd name="T69" fmla="*/ 24 h 48"/>
                <a:gd name="T70" fmla="*/ 38 w 52"/>
                <a:gd name="T71" fmla="*/ 18 h 48"/>
                <a:gd name="T72" fmla="*/ 38 w 52"/>
                <a:gd name="T73" fmla="*/ 16 h 48"/>
                <a:gd name="T74" fmla="*/ 41 w 52"/>
                <a:gd name="T75" fmla="*/ 16 h 48"/>
                <a:gd name="T76" fmla="*/ 48 w 52"/>
                <a:gd name="T77" fmla="*/ 14 h 48"/>
                <a:gd name="T78" fmla="*/ 52 w 52"/>
                <a:gd name="T79" fmla="*/ 24 h 48"/>
                <a:gd name="T80" fmla="*/ 46 w 52"/>
                <a:gd name="T81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" h="48">
                  <a:moveTo>
                    <a:pt x="9" y="28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3" y="28"/>
                    <a:pt x="0" y="27"/>
                    <a:pt x="0" y="24"/>
                  </a:cubicBezTo>
                  <a:cubicBezTo>
                    <a:pt x="0" y="21"/>
                    <a:pt x="0" y="14"/>
                    <a:pt x="3" y="14"/>
                  </a:cubicBezTo>
                  <a:cubicBezTo>
                    <a:pt x="4" y="14"/>
                    <a:pt x="7" y="16"/>
                    <a:pt x="10" y="16"/>
                  </a:cubicBezTo>
                  <a:cubicBezTo>
                    <a:pt x="12" y="16"/>
                    <a:pt x="13" y="16"/>
                    <a:pt x="14" y="16"/>
                  </a:cubicBezTo>
                  <a:cubicBezTo>
                    <a:pt x="14" y="16"/>
                    <a:pt x="14" y="17"/>
                    <a:pt x="14" y="18"/>
                  </a:cubicBezTo>
                  <a:cubicBezTo>
                    <a:pt x="14" y="20"/>
                    <a:pt x="15" y="22"/>
                    <a:pt x="16" y="24"/>
                  </a:cubicBezTo>
                  <a:cubicBezTo>
                    <a:pt x="13" y="25"/>
                    <a:pt x="11" y="26"/>
                    <a:pt x="9" y="28"/>
                  </a:cubicBezTo>
                  <a:close/>
                  <a:moveTo>
                    <a:pt x="10" y="14"/>
                  </a:moveTo>
                  <a:cubicBezTo>
                    <a:pt x="7" y="14"/>
                    <a:pt x="4" y="11"/>
                    <a:pt x="4" y="7"/>
                  </a:cubicBezTo>
                  <a:cubicBezTo>
                    <a:pt x="4" y="4"/>
                    <a:pt x="7" y="0"/>
                    <a:pt x="10" y="0"/>
                  </a:cubicBezTo>
                  <a:cubicBezTo>
                    <a:pt x="14" y="0"/>
                    <a:pt x="17" y="4"/>
                    <a:pt x="17" y="7"/>
                  </a:cubicBezTo>
                  <a:cubicBezTo>
                    <a:pt x="17" y="11"/>
                    <a:pt x="14" y="14"/>
                    <a:pt x="10" y="14"/>
                  </a:cubicBezTo>
                  <a:close/>
                  <a:moveTo>
                    <a:pt x="38" y="48"/>
                  </a:moveTo>
                  <a:cubicBezTo>
                    <a:pt x="14" y="48"/>
                    <a:pt x="14" y="48"/>
                    <a:pt x="14" y="48"/>
                  </a:cubicBezTo>
                  <a:cubicBezTo>
                    <a:pt x="10" y="48"/>
                    <a:pt x="7" y="46"/>
                    <a:pt x="7" y="42"/>
                  </a:cubicBezTo>
                  <a:cubicBezTo>
                    <a:pt x="7" y="35"/>
                    <a:pt x="8" y="26"/>
                    <a:pt x="16" y="26"/>
                  </a:cubicBezTo>
                  <a:cubicBezTo>
                    <a:pt x="17" y="26"/>
                    <a:pt x="20" y="30"/>
                    <a:pt x="26" y="30"/>
                  </a:cubicBezTo>
                  <a:cubicBezTo>
                    <a:pt x="31" y="30"/>
                    <a:pt x="35" y="26"/>
                    <a:pt x="35" y="26"/>
                  </a:cubicBezTo>
                  <a:cubicBezTo>
                    <a:pt x="43" y="26"/>
                    <a:pt x="45" y="35"/>
                    <a:pt x="45" y="42"/>
                  </a:cubicBezTo>
                  <a:cubicBezTo>
                    <a:pt x="45" y="46"/>
                    <a:pt x="42" y="48"/>
                    <a:pt x="38" y="48"/>
                  </a:cubicBezTo>
                  <a:close/>
                  <a:moveTo>
                    <a:pt x="26" y="28"/>
                  </a:moveTo>
                  <a:cubicBezTo>
                    <a:pt x="20" y="28"/>
                    <a:pt x="16" y="23"/>
                    <a:pt x="16" y="18"/>
                  </a:cubicBezTo>
                  <a:cubicBezTo>
                    <a:pt x="16" y="12"/>
                    <a:pt x="20" y="7"/>
                    <a:pt x="26" y="7"/>
                  </a:cubicBezTo>
                  <a:cubicBezTo>
                    <a:pt x="32" y="7"/>
                    <a:pt x="36" y="12"/>
                    <a:pt x="36" y="18"/>
                  </a:cubicBezTo>
                  <a:cubicBezTo>
                    <a:pt x="36" y="23"/>
                    <a:pt x="32" y="28"/>
                    <a:pt x="26" y="28"/>
                  </a:cubicBezTo>
                  <a:close/>
                  <a:moveTo>
                    <a:pt x="41" y="14"/>
                  </a:moveTo>
                  <a:cubicBezTo>
                    <a:pt x="37" y="14"/>
                    <a:pt x="34" y="11"/>
                    <a:pt x="34" y="7"/>
                  </a:cubicBezTo>
                  <a:cubicBezTo>
                    <a:pt x="34" y="4"/>
                    <a:pt x="37" y="0"/>
                    <a:pt x="41" y="0"/>
                  </a:cubicBezTo>
                  <a:cubicBezTo>
                    <a:pt x="45" y="0"/>
                    <a:pt x="48" y="4"/>
                    <a:pt x="48" y="7"/>
                  </a:cubicBezTo>
                  <a:cubicBezTo>
                    <a:pt x="48" y="11"/>
                    <a:pt x="45" y="14"/>
                    <a:pt x="41" y="14"/>
                  </a:cubicBezTo>
                  <a:close/>
                  <a:moveTo>
                    <a:pt x="46" y="28"/>
                  </a:moveTo>
                  <a:cubicBezTo>
                    <a:pt x="43" y="28"/>
                    <a:pt x="43" y="28"/>
                    <a:pt x="43" y="28"/>
                  </a:cubicBezTo>
                  <a:cubicBezTo>
                    <a:pt x="41" y="26"/>
                    <a:pt x="38" y="25"/>
                    <a:pt x="36" y="24"/>
                  </a:cubicBezTo>
                  <a:cubicBezTo>
                    <a:pt x="37" y="22"/>
                    <a:pt x="38" y="20"/>
                    <a:pt x="38" y="18"/>
                  </a:cubicBezTo>
                  <a:cubicBezTo>
                    <a:pt x="38" y="17"/>
                    <a:pt x="38" y="16"/>
                    <a:pt x="38" y="16"/>
                  </a:cubicBezTo>
                  <a:cubicBezTo>
                    <a:pt x="39" y="16"/>
                    <a:pt x="40" y="16"/>
                    <a:pt x="41" y="16"/>
                  </a:cubicBezTo>
                  <a:cubicBezTo>
                    <a:pt x="45" y="16"/>
                    <a:pt x="48" y="14"/>
                    <a:pt x="48" y="14"/>
                  </a:cubicBezTo>
                  <a:cubicBezTo>
                    <a:pt x="52" y="14"/>
                    <a:pt x="52" y="21"/>
                    <a:pt x="52" y="24"/>
                  </a:cubicBezTo>
                  <a:cubicBezTo>
                    <a:pt x="52" y="27"/>
                    <a:pt x="49" y="28"/>
                    <a:pt x="46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40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43031" y="2552147"/>
              <a:ext cx="192232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200" dirty="0" smtClean="0">
                  <a:solidFill>
                    <a:srgbClr val="F2F2F2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42%</a:t>
              </a:r>
              <a:endParaRPr lang="zh-CN" altLang="en-US" sz="72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" name="Freeform 228"/>
            <p:cNvSpPr>
              <a:spLocks noEditPoints="1"/>
            </p:cNvSpPr>
            <p:nvPr/>
          </p:nvSpPr>
          <p:spPr bwMode="auto">
            <a:xfrm>
              <a:off x="8305622" y="4789946"/>
              <a:ext cx="1183131" cy="1096559"/>
            </a:xfrm>
            <a:custGeom>
              <a:avLst/>
              <a:gdLst>
                <a:gd name="T0" fmla="*/ 9 w 52"/>
                <a:gd name="T1" fmla="*/ 28 h 48"/>
                <a:gd name="T2" fmla="*/ 5 w 52"/>
                <a:gd name="T3" fmla="*/ 28 h 48"/>
                <a:gd name="T4" fmla="*/ 0 w 52"/>
                <a:gd name="T5" fmla="*/ 24 h 48"/>
                <a:gd name="T6" fmla="*/ 3 w 52"/>
                <a:gd name="T7" fmla="*/ 14 h 48"/>
                <a:gd name="T8" fmla="*/ 10 w 52"/>
                <a:gd name="T9" fmla="*/ 16 h 48"/>
                <a:gd name="T10" fmla="*/ 14 w 52"/>
                <a:gd name="T11" fmla="*/ 16 h 48"/>
                <a:gd name="T12" fmla="*/ 14 w 52"/>
                <a:gd name="T13" fmla="*/ 18 h 48"/>
                <a:gd name="T14" fmla="*/ 16 w 52"/>
                <a:gd name="T15" fmla="*/ 24 h 48"/>
                <a:gd name="T16" fmla="*/ 9 w 52"/>
                <a:gd name="T17" fmla="*/ 28 h 48"/>
                <a:gd name="T18" fmla="*/ 10 w 52"/>
                <a:gd name="T19" fmla="*/ 14 h 48"/>
                <a:gd name="T20" fmla="*/ 4 w 52"/>
                <a:gd name="T21" fmla="*/ 7 h 48"/>
                <a:gd name="T22" fmla="*/ 10 w 52"/>
                <a:gd name="T23" fmla="*/ 0 h 48"/>
                <a:gd name="T24" fmla="*/ 17 w 52"/>
                <a:gd name="T25" fmla="*/ 7 h 48"/>
                <a:gd name="T26" fmla="*/ 10 w 52"/>
                <a:gd name="T27" fmla="*/ 14 h 48"/>
                <a:gd name="T28" fmla="*/ 38 w 52"/>
                <a:gd name="T29" fmla="*/ 48 h 48"/>
                <a:gd name="T30" fmla="*/ 14 w 52"/>
                <a:gd name="T31" fmla="*/ 48 h 48"/>
                <a:gd name="T32" fmla="*/ 7 w 52"/>
                <a:gd name="T33" fmla="*/ 42 h 48"/>
                <a:gd name="T34" fmla="*/ 16 w 52"/>
                <a:gd name="T35" fmla="*/ 26 h 48"/>
                <a:gd name="T36" fmla="*/ 26 w 52"/>
                <a:gd name="T37" fmla="*/ 30 h 48"/>
                <a:gd name="T38" fmla="*/ 35 w 52"/>
                <a:gd name="T39" fmla="*/ 26 h 48"/>
                <a:gd name="T40" fmla="*/ 45 w 52"/>
                <a:gd name="T41" fmla="*/ 42 h 48"/>
                <a:gd name="T42" fmla="*/ 38 w 52"/>
                <a:gd name="T43" fmla="*/ 48 h 48"/>
                <a:gd name="T44" fmla="*/ 26 w 52"/>
                <a:gd name="T45" fmla="*/ 28 h 48"/>
                <a:gd name="T46" fmla="*/ 16 w 52"/>
                <a:gd name="T47" fmla="*/ 18 h 48"/>
                <a:gd name="T48" fmla="*/ 26 w 52"/>
                <a:gd name="T49" fmla="*/ 7 h 48"/>
                <a:gd name="T50" fmla="*/ 36 w 52"/>
                <a:gd name="T51" fmla="*/ 18 h 48"/>
                <a:gd name="T52" fmla="*/ 26 w 52"/>
                <a:gd name="T53" fmla="*/ 28 h 48"/>
                <a:gd name="T54" fmla="*/ 41 w 52"/>
                <a:gd name="T55" fmla="*/ 14 h 48"/>
                <a:gd name="T56" fmla="*/ 34 w 52"/>
                <a:gd name="T57" fmla="*/ 7 h 48"/>
                <a:gd name="T58" fmla="*/ 41 w 52"/>
                <a:gd name="T59" fmla="*/ 0 h 48"/>
                <a:gd name="T60" fmla="*/ 48 w 52"/>
                <a:gd name="T61" fmla="*/ 7 h 48"/>
                <a:gd name="T62" fmla="*/ 41 w 52"/>
                <a:gd name="T63" fmla="*/ 14 h 48"/>
                <a:gd name="T64" fmla="*/ 46 w 52"/>
                <a:gd name="T65" fmla="*/ 28 h 48"/>
                <a:gd name="T66" fmla="*/ 43 w 52"/>
                <a:gd name="T67" fmla="*/ 28 h 48"/>
                <a:gd name="T68" fmla="*/ 36 w 52"/>
                <a:gd name="T69" fmla="*/ 24 h 48"/>
                <a:gd name="T70" fmla="*/ 38 w 52"/>
                <a:gd name="T71" fmla="*/ 18 h 48"/>
                <a:gd name="T72" fmla="*/ 38 w 52"/>
                <a:gd name="T73" fmla="*/ 16 h 48"/>
                <a:gd name="T74" fmla="*/ 41 w 52"/>
                <a:gd name="T75" fmla="*/ 16 h 48"/>
                <a:gd name="T76" fmla="*/ 48 w 52"/>
                <a:gd name="T77" fmla="*/ 14 h 48"/>
                <a:gd name="T78" fmla="*/ 52 w 52"/>
                <a:gd name="T79" fmla="*/ 24 h 48"/>
                <a:gd name="T80" fmla="*/ 46 w 52"/>
                <a:gd name="T81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" h="48">
                  <a:moveTo>
                    <a:pt x="9" y="28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3" y="28"/>
                    <a:pt x="0" y="27"/>
                    <a:pt x="0" y="24"/>
                  </a:cubicBezTo>
                  <a:cubicBezTo>
                    <a:pt x="0" y="21"/>
                    <a:pt x="0" y="14"/>
                    <a:pt x="3" y="14"/>
                  </a:cubicBezTo>
                  <a:cubicBezTo>
                    <a:pt x="4" y="14"/>
                    <a:pt x="7" y="16"/>
                    <a:pt x="10" y="16"/>
                  </a:cubicBezTo>
                  <a:cubicBezTo>
                    <a:pt x="12" y="16"/>
                    <a:pt x="13" y="16"/>
                    <a:pt x="14" y="16"/>
                  </a:cubicBezTo>
                  <a:cubicBezTo>
                    <a:pt x="14" y="16"/>
                    <a:pt x="14" y="17"/>
                    <a:pt x="14" y="18"/>
                  </a:cubicBezTo>
                  <a:cubicBezTo>
                    <a:pt x="14" y="20"/>
                    <a:pt x="15" y="22"/>
                    <a:pt x="16" y="24"/>
                  </a:cubicBezTo>
                  <a:cubicBezTo>
                    <a:pt x="13" y="25"/>
                    <a:pt x="11" y="26"/>
                    <a:pt x="9" y="28"/>
                  </a:cubicBezTo>
                  <a:close/>
                  <a:moveTo>
                    <a:pt x="10" y="14"/>
                  </a:moveTo>
                  <a:cubicBezTo>
                    <a:pt x="7" y="14"/>
                    <a:pt x="4" y="11"/>
                    <a:pt x="4" y="7"/>
                  </a:cubicBezTo>
                  <a:cubicBezTo>
                    <a:pt x="4" y="4"/>
                    <a:pt x="7" y="0"/>
                    <a:pt x="10" y="0"/>
                  </a:cubicBezTo>
                  <a:cubicBezTo>
                    <a:pt x="14" y="0"/>
                    <a:pt x="17" y="4"/>
                    <a:pt x="17" y="7"/>
                  </a:cubicBezTo>
                  <a:cubicBezTo>
                    <a:pt x="17" y="11"/>
                    <a:pt x="14" y="14"/>
                    <a:pt x="10" y="14"/>
                  </a:cubicBezTo>
                  <a:close/>
                  <a:moveTo>
                    <a:pt x="38" y="48"/>
                  </a:moveTo>
                  <a:cubicBezTo>
                    <a:pt x="14" y="48"/>
                    <a:pt x="14" y="48"/>
                    <a:pt x="14" y="48"/>
                  </a:cubicBezTo>
                  <a:cubicBezTo>
                    <a:pt x="10" y="48"/>
                    <a:pt x="7" y="46"/>
                    <a:pt x="7" y="42"/>
                  </a:cubicBezTo>
                  <a:cubicBezTo>
                    <a:pt x="7" y="35"/>
                    <a:pt x="8" y="26"/>
                    <a:pt x="16" y="26"/>
                  </a:cubicBezTo>
                  <a:cubicBezTo>
                    <a:pt x="17" y="26"/>
                    <a:pt x="20" y="30"/>
                    <a:pt x="26" y="30"/>
                  </a:cubicBezTo>
                  <a:cubicBezTo>
                    <a:pt x="31" y="30"/>
                    <a:pt x="35" y="26"/>
                    <a:pt x="35" y="26"/>
                  </a:cubicBezTo>
                  <a:cubicBezTo>
                    <a:pt x="43" y="26"/>
                    <a:pt x="45" y="35"/>
                    <a:pt x="45" y="42"/>
                  </a:cubicBezTo>
                  <a:cubicBezTo>
                    <a:pt x="45" y="46"/>
                    <a:pt x="42" y="48"/>
                    <a:pt x="38" y="48"/>
                  </a:cubicBezTo>
                  <a:close/>
                  <a:moveTo>
                    <a:pt x="26" y="28"/>
                  </a:moveTo>
                  <a:cubicBezTo>
                    <a:pt x="20" y="28"/>
                    <a:pt x="16" y="23"/>
                    <a:pt x="16" y="18"/>
                  </a:cubicBezTo>
                  <a:cubicBezTo>
                    <a:pt x="16" y="12"/>
                    <a:pt x="20" y="7"/>
                    <a:pt x="26" y="7"/>
                  </a:cubicBezTo>
                  <a:cubicBezTo>
                    <a:pt x="32" y="7"/>
                    <a:pt x="36" y="12"/>
                    <a:pt x="36" y="18"/>
                  </a:cubicBezTo>
                  <a:cubicBezTo>
                    <a:pt x="36" y="23"/>
                    <a:pt x="32" y="28"/>
                    <a:pt x="26" y="28"/>
                  </a:cubicBezTo>
                  <a:close/>
                  <a:moveTo>
                    <a:pt x="41" y="14"/>
                  </a:moveTo>
                  <a:cubicBezTo>
                    <a:pt x="37" y="14"/>
                    <a:pt x="34" y="11"/>
                    <a:pt x="34" y="7"/>
                  </a:cubicBezTo>
                  <a:cubicBezTo>
                    <a:pt x="34" y="4"/>
                    <a:pt x="37" y="0"/>
                    <a:pt x="41" y="0"/>
                  </a:cubicBezTo>
                  <a:cubicBezTo>
                    <a:pt x="45" y="0"/>
                    <a:pt x="48" y="4"/>
                    <a:pt x="48" y="7"/>
                  </a:cubicBezTo>
                  <a:cubicBezTo>
                    <a:pt x="48" y="11"/>
                    <a:pt x="45" y="14"/>
                    <a:pt x="41" y="14"/>
                  </a:cubicBezTo>
                  <a:close/>
                  <a:moveTo>
                    <a:pt x="46" y="28"/>
                  </a:moveTo>
                  <a:cubicBezTo>
                    <a:pt x="43" y="28"/>
                    <a:pt x="43" y="28"/>
                    <a:pt x="43" y="28"/>
                  </a:cubicBezTo>
                  <a:cubicBezTo>
                    <a:pt x="41" y="26"/>
                    <a:pt x="38" y="25"/>
                    <a:pt x="36" y="24"/>
                  </a:cubicBezTo>
                  <a:cubicBezTo>
                    <a:pt x="37" y="22"/>
                    <a:pt x="38" y="20"/>
                    <a:pt x="38" y="18"/>
                  </a:cubicBezTo>
                  <a:cubicBezTo>
                    <a:pt x="38" y="17"/>
                    <a:pt x="38" y="16"/>
                    <a:pt x="38" y="16"/>
                  </a:cubicBezTo>
                  <a:cubicBezTo>
                    <a:pt x="39" y="16"/>
                    <a:pt x="40" y="16"/>
                    <a:pt x="41" y="16"/>
                  </a:cubicBezTo>
                  <a:cubicBezTo>
                    <a:pt x="45" y="16"/>
                    <a:pt x="48" y="14"/>
                    <a:pt x="48" y="14"/>
                  </a:cubicBezTo>
                  <a:cubicBezTo>
                    <a:pt x="52" y="14"/>
                    <a:pt x="52" y="21"/>
                    <a:pt x="52" y="24"/>
                  </a:cubicBezTo>
                  <a:cubicBezTo>
                    <a:pt x="52" y="27"/>
                    <a:pt x="49" y="28"/>
                    <a:pt x="46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70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107624" y="4848889"/>
              <a:ext cx="13067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solidFill>
                    <a:srgbClr val="F2F2F2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Project A</a:t>
              </a:r>
              <a:endParaRPr lang="zh-CN" altLang="en-US" sz="20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488754" y="4738060"/>
              <a:ext cx="1833073" cy="11375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400" dirty="0" smtClean="0">
                  <a:solidFill>
                    <a:srgbClr val="F2F2F2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32%</a:t>
              </a:r>
              <a:endParaRPr lang="zh-CN" altLang="en-US" sz="5400" dirty="0">
                <a:solidFill>
                  <a:srgbClr val="F2F2F2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689621" y="3187138"/>
              <a:ext cx="2525316" cy="634982"/>
              <a:chOff x="3937000" y="2208781"/>
              <a:chExt cx="2525316" cy="634982"/>
            </a:xfrm>
          </p:grpSpPr>
          <p:cxnSp>
            <p:nvCxnSpPr>
              <p:cNvPr id="21" name="直接连接符 20"/>
              <p:cNvCxnSpPr/>
              <p:nvPr/>
            </p:nvCxnSpPr>
            <p:spPr>
              <a:xfrm flipV="1">
                <a:off x="3937000" y="2208781"/>
                <a:ext cx="520700" cy="634982"/>
              </a:xfrm>
              <a:prstGeom prst="line">
                <a:avLst/>
              </a:prstGeom>
              <a:ln>
                <a:solidFill>
                  <a:srgbClr val="4F6D7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4457700" y="2214102"/>
                <a:ext cx="2004616" cy="0"/>
              </a:xfrm>
              <a:prstGeom prst="line">
                <a:avLst/>
              </a:prstGeom>
              <a:ln>
                <a:solidFill>
                  <a:srgbClr val="4F6D7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文本框 12"/>
            <p:cNvSpPr txBox="1"/>
            <p:nvPr/>
          </p:nvSpPr>
          <p:spPr>
            <a:xfrm>
              <a:off x="8305622" y="3145464"/>
              <a:ext cx="1832835" cy="5687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85000"/>
                    </a:schemeClr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www.tretars.com</a:t>
              </a:r>
            </a:p>
            <a:p>
              <a:pPr algn="ctr"/>
              <a:r>
                <a:rPr lang="en-US" altLang="zh-CN" sz="1200" dirty="0" smtClean="0">
                  <a:solidFill>
                    <a:schemeClr val="bg1">
                      <a:lumMod val="85000"/>
                    </a:schemeClr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For more</a:t>
              </a:r>
              <a:endParaRPr lang="zh-CN" altLang="en-US" sz="1200" dirty="0">
                <a:solidFill>
                  <a:schemeClr val="bg1">
                    <a:lumMod val="8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525492" y="2686380"/>
              <a:ext cx="1368978" cy="492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>
                      <a:lumMod val="8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逼格</a:t>
              </a:r>
              <a:r>
                <a:rPr lang="en-US" altLang="zh-CN" sz="2000" dirty="0" smtClean="0">
                  <a:solidFill>
                    <a:schemeClr val="bg1">
                      <a:lumMod val="8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PPT</a:t>
              </a:r>
              <a:endParaRPr lang="zh-CN" altLang="en-US" sz="2000" dirty="0">
                <a:solidFill>
                  <a:schemeClr val="bg1">
                    <a:lumMod val="8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 flipH="1" flipV="1">
              <a:off x="2658153" y="5428914"/>
              <a:ext cx="2287853" cy="474788"/>
              <a:chOff x="3937000" y="2208781"/>
              <a:chExt cx="2525316" cy="634982"/>
            </a:xfrm>
          </p:grpSpPr>
          <p:cxnSp>
            <p:nvCxnSpPr>
              <p:cNvPr id="19" name="直接连接符 18"/>
              <p:cNvCxnSpPr/>
              <p:nvPr/>
            </p:nvCxnSpPr>
            <p:spPr>
              <a:xfrm flipV="1">
                <a:off x="3937000" y="2208781"/>
                <a:ext cx="520700" cy="634982"/>
              </a:xfrm>
              <a:prstGeom prst="line">
                <a:avLst/>
              </a:prstGeom>
              <a:ln>
                <a:solidFill>
                  <a:srgbClr val="4F6D7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4457700" y="2214102"/>
                <a:ext cx="2004616" cy="0"/>
              </a:xfrm>
              <a:prstGeom prst="line">
                <a:avLst/>
              </a:prstGeom>
              <a:ln>
                <a:solidFill>
                  <a:srgbClr val="4F6D7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文本框 15"/>
            <p:cNvSpPr txBox="1"/>
            <p:nvPr/>
          </p:nvSpPr>
          <p:spPr>
            <a:xfrm>
              <a:off x="2579279" y="5878567"/>
              <a:ext cx="1832835" cy="5687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85000"/>
                    </a:schemeClr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www.tretars.com</a:t>
              </a:r>
            </a:p>
            <a:p>
              <a:pPr algn="ctr"/>
              <a:r>
                <a:rPr lang="en-US" altLang="zh-CN" sz="1200" dirty="0" smtClean="0">
                  <a:solidFill>
                    <a:schemeClr val="bg1">
                      <a:lumMod val="85000"/>
                    </a:schemeClr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For more</a:t>
              </a:r>
              <a:endParaRPr lang="zh-CN" altLang="en-US" sz="1200" dirty="0">
                <a:solidFill>
                  <a:schemeClr val="bg1">
                    <a:lumMod val="8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799149" y="5419484"/>
              <a:ext cx="1368978" cy="492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>
                      <a:lumMod val="8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逼格</a:t>
              </a:r>
              <a:r>
                <a:rPr lang="en-US" altLang="zh-CN" sz="2000" dirty="0" smtClean="0">
                  <a:solidFill>
                    <a:schemeClr val="bg1">
                      <a:lumMod val="8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PPT</a:t>
              </a:r>
              <a:endParaRPr lang="zh-CN" altLang="en-US" sz="2000" dirty="0">
                <a:solidFill>
                  <a:schemeClr val="bg1">
                    <a:lumMod val="8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148264" y="3945002"/>
              <a:ext cx="7505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Others</a:t>
              </a:r>
              <a:endParaRPr lang="zh-CN" altLang="en-US" sz="1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9168806" y="0"/>
            <a:ext cx="3023194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Rectangle 96"/>
          <p:cNvSpPr/>
          <p:nvPr/>
        </p:nvSpPr>
        <p:spPr>
          <a:xfrm>
            <a:off x="9223750" y="2656831"/>
            <a:ext cx="287288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9233253" y="1733501"/>
            <a:ext cx="2820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4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9349245" y="2592511"/>
            <a:ext cx="222900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518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489885" y="1766402"/>
            <a:ext cx="7212231" cy="3325196"/>
            <a:chOff x="965885" y="1766402"/>
            <a:chExt cx="7212231" cy="3325196"/>
          </a:xfrm>
        </p:grpSpPr>
        <p:sp>
          <p:nvSpPr>
            <p:cNvPr id="3" name="文本框 11"/>
            <p:cNvSpPr txBox="1"/>
            <p:nvPr/>
          </p:nvSpPr>
          <p:spPr>
            <a:xfrm>
              <a:off x="3014675" y="4297937"/>
              <a:ext cx="486543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4400" dirty="0" smtClean="0">
                  <a:solidFill>
                    <a:srgbClr val="1DAFE3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www.tretars.com</a:t>
              </a:r>
              <a:endParaRPr lang="zh-CN" altLang="en-US" sz="4400" dirty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936127" y="2590841"/>
              <a:ext cx="494398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9600" b="1" dirty="0" smtClean="0">
                  <a:solidFill>
                    <a:srgbClr val="FFC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逼格 </a:t>
              </a:r>
              <a:r>
                <a:rPr lang="en-US" altLang="zh-CN" sz="9600" b="1" dirty="0" smtClean="0">
                  <a:solidFill>
                    <a:srgbClr val="FFC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PPT</a:t>
              </a:r>
              <a:endParaRPr lang="zh-CN" altLang="en-US" sz="9600" b="1" dirty="0">
                <a:solidFill>
                  <a:srgbClr val="FFC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" name="文本框 6"/>
            <p:cNvSpPr txBox="1"/>
            <p:nvPr/>
          </p:nvSpPr>
          <p:spPr>
            <a:xfrm>
              <a:off x="965885" y="1766402"/>
              <a:ext cx="7212231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4200" dirty="0" smtClean="0">
                  <a:solidFill>
                    <a:srgbClr val="1DAFE3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微博</a:t>
              </a:r>
              <a:r>
                <a:rPr lang="en-US" altLang="zh-CN" sz="4200" dirty="0" smtClean="0">
                  <a:solidFill>
                    <a:srgbClr val="1DAFE3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/</a:t>
              </a:r>
              <a:r>
                <a:rPr lang="zh-CN" altLang="en-US" sz="4200" dirty="0" smtClean="0">
                  <a:solidFill>
                    <a:srgbClr val="1DAFE3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微信可关注“逼格</a:t>
              </a:r>
              <a:r>
                <a:rPr lang="en-US" altLang="zh-CN" sz="4200" dirty="0" smtClean="0">
                  <a:solidFill>
                    <a:srgbClr val="1DAFE3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PPT</a:t>
              </a:r>
              <a:r>
                <a:rPr lang="zh-CN" altLang="en-US" sz="4200" dirty="0" smtClean="0">
                  <a:solidFill>
                    <a:srgbClr val="1DAFE3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”</a:t>
              </a:r>
              <a:endParaRPr lang="zh-CN" altLang="en-US" sz="4200" dirty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1080550" y="2616186"/>
              <a:ext cx="6799559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1080550" y="5091598"/>
              <a:ext cx="6799559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550" y="2713437"/>
              <a:ext cx="1621382" cy="1621382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1196734" y="4497991"/>
              <a:ext cx="138901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dirty="0">
                  <a:solidFill>
                    <a:srgbClr val="1DAFE3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微</a:t>
              </a:r>
              <a:r>
                <a:rPr lang="zh-CN" altLang="en-US" dirty="0" smtClean="0">
                  <a:solidFill>
                    <a:srgbClr val="1DAFE3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信</a:t>
              </a:r>
              <a:r>
                <a:rPr lang="zh-CN" altLang="en-US" dirty="0">
                  <a:solidFill>
                    <a:srgbClr val="1DAFE3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二维码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020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 rot="16200000">
            <a:off x="1873004" y="-152793"/>
            <a:ext cx="11336266" cy="7163583"/>
          </a:xfrm>
          <a:prstGeom prst="triangle">
            <a:avLst/>
          </a:prstGeom>
          <a:solidFill>
            <a:srgbClr val="1DAFE3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rot="16200000">
            <a:off x="2942075" y="-152794"/>
            <a:ext cx="11336266" cy="7163583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DAFE3"/>
              </a:solidFill>
            </a:endParaRPr>
          </a:p>
        </p:txBody>
      </p:sp>
      <p:sp>
        <p:nvSpPr>
          <p:cNvPr id="11" name="Rectangle 96"/>
          <p:cNvSpPr/>
          <p:nvPr/>
        </p:nvSpPr>
        <p:spPr>
          <a:xfrm>
            <a:off x="7907763" y="2642317"/>
            <a:ext cx="3917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917266" y="1718987"/>
            <a:ext cx="31454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5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033258" y="2577997"/>
            <a:ext cx="222900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657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66649" y="0"/>
            <a:ext cx="3023194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Rectangle 96"/>
          <p:cNvSpPr/>
          <p:nvPr/>
        </p:nvSpPr>
        <p:spPr>
          <a:xfrm>
            <a:off x="821593" y="2656831"/>
            <a:ext cx="287288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31096" y="1733501"/>
            <a:ext cx="2820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48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947088" y="2592511"/>
            <a:ext cx="222900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7431168" y="247616"/>
            <a:ext cx="3768290" cy="3768290"/>
          </a:xfrm>
          <a:prstGeom prst="ellipse">
            <a:avLst/>
          </a:prstGeom>
          <a:noFill/>
          <a:ln>
            <a:solidFill>
              <a:srgbClr val="1DAF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6969038" y="3550875"/>
            <a:ext cx="3279970" cy="3279970"/>
          </a:xfrm>
          <a:prstGeom prst="ellipse">
            <a:avLst/>
          </a:prstGeom>
          <a:noFill/>
          <a:ln>
            <a:solidFill>
              <a:srgbClr val="1DAF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5735753" y="393949"/>
            <a:ext cx="1841437" cy="1841437"/>
          </a:xfrm>
          <a:prstGeom prst="ellipse">
            <a:avLst/>
          </a:prstGeom>
          <a:noFill/>
          <a:ln>
            <a:solidFill>
              <a:srgbClr val="1DAF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4547552" y="1910890"/>
            <a:ext cx="3279970" cy="3279970"/>
          </a:xfrm>
          <a:prstGeom prst="ellipse">
            <a:avLst/>
          </a:prstGeom>
          <a:noFill/>
          <a:ln>
            <a:solidFill>
              <a:srgbClr val="1DAF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0733687" y="0"/>
            <a:ext cx="768319" cy="768319"/>
          </a:xfrm>
          <a:prstGeom prst="ellipse">
            <a:avLst/>
          </a:prstGeom>
          <a:noFill/>
          <a:ln>
            <a:solidFill>
              <a:srgbClr val="1DAF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459504" y="5177659"/>
            <a:ext cx="378168" cy="37816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5444133" y="5292215"/>
            <a:ext cx="378168" cy="37816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104412" y="6058938"/>
            <a:ext cx="534939" cy="53493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8946586" y="190087"/>
            <a:ext cx="8098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zh-CN" altLang="en-US" sz="8800" dirty="0">
              <a:solidFill>
                <a:srgbClr val="1DAFE3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" name="文本框 14"/>
          <p:cNvSpPr txBox="1"/>
          <p:nvPr/>
        </p:nvSpPr>
        <p:spPr>
          <a:xfrm>
            <a:off x="4757873" y="3652230"/>
            <a:ext cx="2781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李益达，夜空中最亮逗比！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www.tretars.com</a:t>
            </a: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，更多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可百度“逼格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”，或登录：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www.tretars.com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779965" y="2262541"/>
            <a:ext cx="8098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8800" dirty="0">
              <a:solidFill>
                <a:srgbClr val="1DAFE3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文本框 14"/>
          <p:cNvSpPr txBox="1"/>
          <p:nvPr/>
        </p:nvSpPr>
        <p:spPr>
          <a:xfrm>
            <a:off x="7215835" y="5405595"/>
            <a:ext cx="2781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李益达，夜空中最亮逗比！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www.tretars.com</a:t>
            </a:r>
            <a:r>
              <a:rPr lang="zh-CN" altLang="en-US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，更多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PPT</a:t>
            </a:r>
            <a:r>
              <a:rPr lang="zh-CN" altLang="en-US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可百度“逼格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PPT</a:t>
            </a:r>
            <a:r>
              <a:rPr lang="zh-CN" altLang="en-US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”，或登录：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www.tretars.com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237927" y="4015906"/>
            <a:ext cx="8098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8800" dirty="0">
              <a:solidFill>
                <a:srgbClr val="1DAFE3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文本框 14"/>
          <p:cNvSpPr txBox="1"/>
          <p:nvPr/>
        </p:nvSpPr>
        <p:spPr>
          <a:xfrm>
            <a:off x="7924494" y="1686169"/>
            <a:ext cx="2781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李益达，夜空中最亮逗比！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www.tretars.com</a:t>
            </a:r>
            <a:r>
              <a:rPr lang="zh-CN" altLang="en-US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，更多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PPT</a:t>
            </a:r>
            <a:r>
              <a:rPr lang="zh-CN" altLang="en-US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可百度“逼格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PPT</a:t>
            </a:r>
            <a:r>
              <a:rPr lang="zh-CN" altLang="en-US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”，或登录：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www.tretars.com</a:t>
            </a:r>
          </a:p>
        </p:txBody>
      </p:sp>
    </p:spTree>
    <p:extLst>
      <p:ext uri="{BB962C8B-B14F-4D97-AF65-F5344CB8AC3E}">
        <p14:creationId xmlns:p14="http://schemas.microsoft.com/office/powerpoint/2010/main" val="168728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562067"/>
            <a:ext cx="12192000" cy="3295934"/>
          </a:xfrm>
          <a:prstGeom prst="rect">
            <a:avLst/>
          </a:prstGeom>
          <a:solidFill>
            <a:srgbClr val="1DAFE3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DAFE3"/>
              </a:solidFill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7970288" y="3118514"/>
            <a:ext cx="3507476" cy="887106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314025" y="3146568"/>
            <a:ext cx="2820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4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Rectangle 96"/>
          <p:cNvSpPr/>
          <p:nvPr/>
        </p:nvSpPr>
        <p:spPr>
          <a:xfrm>
            <a:off x="6168788" y="4523869"/>
            <a:ext cx="514520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graphicFrame>
        <p:nvGraphicFramePr>
          <p:cNvPr id="10" name="图表 9"/>
          <p:cNvGraphicFramePr/>
          <p:nvPr>
            <p:extLst>
              <p:ext uri="{D42A27DB-BD31-4B8C-83A1-F6EECF244321}">
                <p14:modId xmlns:p14="http://schemas.microsoft.com/office/powerpoint/2010/main" val="223268728"/>
              </p:ext>
            </p:extLst>
          </p:nvPr>
        </p:nvGraphicFramePr>
        <p:xfrm>
          <a:off x="-979606" y="409180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2572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平行四边形 13"/>
          <p:cNvSpPr/>
          <p:nvPr/>
        </p:nvSpPr>
        <p:spPr>
          <a:xfrm>
            <a:off x="1081256" y="3790738"/>
            <a:ext cx="2539512" cy="642290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rgbClr val="FFC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424993" y="3819766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846717" y="353623"/>
            <a:ext cx="3163739" cy="3163739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>
            <a:off x="5438628" y="3790738"/>
            <a:ext cx="2539512" cy="642290"/>
          </a:xfrm>
          <a:prstGeom prst="parallelogram">
            <a:avLst>
              <a:gd name="adj" fmla="val 45000"/>
            </a:avLst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/>
          </a:p>
        </p:txBody>
      </p:sp>
      <p:sp>
        <p:nvSpPr>
          <p:cNvPr id="18" name="文本框 17"/>
          <p:cNvSpPr txBox="1"/>
          <p:nvPr/>
        </p:nvSpPr>
        <p:spPr>
          <a:xfrm>
            <a:off x="5782365" y="3819766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131519" y="353623"/>
            <a:ext cx="3163739" cy="3163739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Rectangle 96"/>
          <p:cNvSpPr/>
          <p:nvPr/>
        </p:nvSpPr>
        <p:spPr>
          <a:xfrm>
            <a:off x="1081256" y="4648889"/>
            <a:ext cx="287288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1" name="Rectangle 96"/>
          <p:cNvSpPr/>
          <p:nvPr/>
        </p:nvSpPr>
        <p:spPr>
          <a:xfrm>
            <a:off x="5271941" y="4652122"/>
            <a:ext cx="287288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graphicFrame>
        <p:nvGraphicFramePr>
          <p:cNvPr id="26" name="图表 25"/>
          <p:cNvGraphicFramePr/>
          <p:nvPr>
            <p:extLst>
              <p:ext uri="{D42A27DB-BD31-4B8C-83A1-F6EECF244321}">
                <p14:modId xmlns:p14="http://schemas.microsoft.com/office/powerpoint/2010/main" val="3172085199"/>
              </p:ext>
            </p:extLst>
          </p:nvPr>
        </p:nvGraphicFramePr>
        <p:xfrm>
          <a:off x="-264655" y="106369"/>
          <a:ext cx="5526554" cy="36843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2923603561"/>
              </p:ext>
            </p:extLst>
          </p:nvPr>
        </p:nvGraphicFramePr>
        <p:xfrm>
          <a:off x="3987462" y="93307"/>
          <a:ext cx="5526554" cy="36843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8" name="文本框 27"/>
          <p:cNvSpPr txBox="1"/>
          <p:nvPr/>
        </p:nvSpPr>
        <p:spPr>
          <a:xfrm>
            <a:off x="1675863" y="1212217"/>
            <a:ext cx="171393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 smtClean="0">
                <a:solidFill>
                  <a:srgbClr val="FFC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38</a:t>
            </a:r>
            <a:r>
              <a:rPr lang="en-US" altLang="zh-CN" sz="2800" dirty="0" smtClean="0">
                <a:solidFill>
                  <a:srgbClr val="FFC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%</a:t>
            </a:r>
            <a:endParaRPr lang="zh-CN" altLang="en-US" sz="8800" dirty="0">
              <a:solidFill>
                <a:srgbClr val="FFC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893773" y="1212217"/>
            <a:ext cx="171393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62</a:t>
            </a:r>
            <a:r>
              <a:rPr lang="en-US" altLang="zh-CN" sz="2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%</a:t>
            </a:r>
            <a:endParaRPr lang="zh-CN" altLang="en-US" sz="8800" dirty="0">
              <a:solidFill>
                <a:srgbClr val="1DAFE3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766" t="23622" r="11111" b="5"/>
          <a:stretch/>
        </p:blipFill>
        <p:spPr>
          <a:xfrm>
            <a:off x="6963059" y="1620012"/>
            <a:ext cx="5228941" cy="5237622"/>
          </a:xfrm>
          <a:custGeom>
            <a:avLst/>
            <a:gdLst>
              <a:gd name="connsiteX0" fmla="*/ 5223187 w 5228941"/>
              <a:gd name="connsiteY0" fmla="*/ 0 h 5237622"/>
              <a:gd name="connsiteX1" fmla="*/ 5228941 w 5228941"/>
              <a:gd name="connsiteY1" fmla="*/ 1012382 h 5237622"/>
              <a:gd name="connsiteX2" fmla="*/ 5228941 w 5228941"/>
              <a:gd name="connsiteY2" fmla="*/ 2437150 h 5237622"/>
              <a:gd name="connsiteX3" fmla="*/ 2429099 w 5228941"/>
              <a:gd name="connsiteY3" fmla="*/ 5237622 h 5237622"/>
              <a:gd name="connsiteX4" fmla="*/ 0 w 5228941"/>
              <a:gd name="connsiteY4" fmla="*/ 5224363 h 5237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28941" h="5237622">
                <a:moveTo>
                  <a:pt x="5223187" y="0"/>
                </a:moveTo>
                <a:lnTo>
                  <a:pt x="5228941" y="1012382"/>
                </a:lnTo>
                <a:lnTo>
                  <a:pt x="5228941" y="2437150"/>
                </a:lnTo>
                <a:lnTo>
                  <a:pt x="2429099" y="5237622"/>
                </a:lnTo>
                <a:lnTo>
                  <a:pt x="0" y="5224363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 rot="18905145">
            <a:off x="7628153" y="4383110"/>
            <a:ext cx="50000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description</a:t>
            </a:r>
            <a:r>
              <a:rPr lang="en-US" altLang="zh-CN" sz="4800" dirty="0" smtClean="0">
                <a:solidFill>
                  <a:srgbClr val="1DAFE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here</a:t>
            </a:r>
            <a:endParaRPr lang="zh-CN" altLang="en-US" sz="4800" dirty="0">
              <a:solidFill>
                <a:srgbClr val="1DAFE3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644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41828" y="682172"/>
            <a:ext cx="3236686" cy="5602514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550228" y="682172"/>
            <a:ext cx="3236686" cy="5602514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258628" y="682172"/>
            <a:ext cx="3236686" cy="5602514"/>
          </a:xfrm>
          <a:prstGeom prst="rect">
            <a:avLst/>
          </a:prstGeom>
          <a:solidFill>
            <a:schemeClr val="bg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464456" y="304800"/>
            <a:ext cx="754743" cy="754743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zh-CN" altLang="en-US" sz="3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172856" y="304800"/>
            <a:ext cx="754743" cy="754743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3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7881256" y="304799"/>
            <a:ext cx="754743" cy="754743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3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313541" y="1059542"/>
            <a:ext cx="2249715" cy="2249715"/>
          </a:xfrm>
          <a:prstGeom prst="ellipse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IMAGE</a:t>
            </a:r>
            <a:endParaRPr lang="zh-CN" altLang="en-US" dirty="0"/>
          </a:p>
        </p:txBody>
      </p:sp>
      <p:sp>
        <p:nvSpPr>
          <p:cNvPr id="11" name="椭圆 10"/>
          <p:cNvSpPr/>
          <p:nvPr/>
        </p:nvSpPr>
        <p:spPr>
          <a:xfrm>
            <a:off x="5043713" y="1059541"/>
            <a:ext cx="2249715" cy="2249715"/>
          </a:xfrm>
          <a:prstGeom prst="ellipse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IMAGE</a:t>
            </a:r>
            <a:endParaRPr lang="zh-CN" altLang="en-US" dirty="0"/>
          </a:p>
        </p:txBody>
      </p:sp>
      <p:sp>
        <p:nvSpPr>
          <p:cNvPr id="12" name="椭圆 11"/>
          <p:cNvSpPr/>
          <p:nvPr/>
        </p:nvSpPr>
        <p:spPr>
          <a:xfrm>
            <a:off x="8752113" y="1059541"/>
            <a:ext cx="2249715" cy="2249715"/>
          </a:xfrm>
          <a:prstGeom prst="ellipse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IMAGE</a:t>
            </a:r>
            <a:endParaRPr lang="zh-CN" altLang="en-US" dirty="0"/>
          </a:p>
        </p:txBody>
      </p:sp>
      <p:sp>
        <p:nvSpPr>
          <p:cNvPr id="13" name="平行四边形 12"/>
          <p:cNvSpPr/>
          <p:nvPr/>
        </p:nvSpPr>
        <p:spPr>
          <a:xfrm>
            <a:off x="1168642" y="3483429"/>
            <a:ext cx="2539512" cy="642290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/>
          </a:p>
        </p:txBody>
      </p:sp>
      <p:sp>
        <p:nvSpPr>
          <p:cNvPr id="14" name="文本框 13"/>
          <p:cNvSpPr txBox="1"/>
          <p:nvPr/>
        </p:nvSpPr>
        <p:spPr>
          <a:xfrm>
            <a:off x="2050310" y="3619908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NAME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平行四边形 14"/>
          <p:cNvSpPr/>
          <p:nvPr/>
        </p:nvSpPr>
        <p:spPr>
          <a:xfrm>
            <a:off x="4927599" y="3483429"/>
            <a:ext cx="2539512" cy="642290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/>
          </a:p>
        </p:txBody>
      </p:sp>
      <p:sp>
        <p:nvSpPr>
          <p:cNvPr id="16" name="文本框 15"/>
          <p:cNvSpPr txBox="1"/>
          <p:nvPr/>
        </p:nvSpPr>
        <p:spPr>
          <a:xfrm>
            <a:off x="5809267" y="3619908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NAME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平行四边形 16"/>
          <p:cNvSpPr/>
          <p:nvPr/>
        </p:nvSpPr>
        <p:spPr>
          <a:xfrm>
            <a:off x="8635999" y="3483429"/>
            <a:ext cx="2539512" cy="642290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/>
          </a:p>
        </p:txBody>
      </p:sp>
      <p:sp>
        <p:nvSpPr>
          <p:cNvPr id="18" name="文本框 17"/>
          <p:cNvSpPr txBox="1"/>
          <p:nvPr/>
        </p:nvSpPr>
        <p:spPr>
          <a:xfrm>
            <a:off x="9517667" y="3619908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NAME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Rectangle 96"/>
          <p:cNvSpPr/>
          <p:nvPr/>
        </p:nvSpPr>
        <p:spPr>
          <a:xfrm>
            <a:off x="1168642" y="4294632"/>
            <a:ext cx="278652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0" name="Rectangle 96"/>
          <p:cNvSpPr/>
          <p:nvPr/>
        </p:nvSpPr>
        <p:spPr>
          <a:xfrm>
            <a:off x="4804091" y="4294632"/>
            <a:ext cx="278652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1" name="Rectangle 96"/>
          <p:cNvSpPr/>
          <p:nvPr/>
        </p:nvSpPr>
        <p:spPr>
          <a:xfrm>
            <a:off x="8512491" y="4294632"/>
            <a:ext cx="278652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3426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86971"/>
            <a:ext cx="12192000" cy="310605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67361" y="4093029"/>
            <a:ext cx="2544286" cy="2646878"/>
          </a:xfrm>
          <a:prstGeom prst="rect">
            <a:avLst/>
          </a:prstGeom>
          <a:solidFill>
            <a:srgbClr val="1DAFE3"/>
          </a:solidFill>
        </p:spPr>
        <p:txBody>
          <a:bodyPr wrap="none" rtlCol="0">
            <a:spAutoFit/>
          </a:bodyPr>
          <a:lstStyle/>
          <a:p>
            <a:r>
              <a:rPr lang="en-US" altLang="zh-CN" sz="16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76</a:t>
            </a:r>
            <a:endParaRPr lang="zh-CN" altLang="en-US" sz="16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96000" y="4093029"/>
            <a:ext cx="2544286" cy="2646878"/>
          </a:xfrm>
          <a:prstGeom prst="rect">
            <a:avLst/>
          </a:prstGeom>
          <a:solidFill>
            <a:srgbClr val="1DAFE3"/>
          </a:solidFill>
        </p:spPr>
        <p:txBody>
          <a:bodyPr wrap="none" rtlCol="0">
            <a:spAutoFit/>
          </a:bodyPr>
          <a:lstStyle/>
          <a:p>
            <a:r>
              <a:rPr lang="en-US" altLang="zh-CN" sz="16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24</a:t>
            </a:r>
            <a:endParaRPr lang="zh-CN" altLang="en-US" sz="16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Rectangle 96"/>
          <p:cNvSpPr/>
          <p:nvPr/>
        </p:nvSpPr>
        <p:spPr>
          <a:xfrm>
            <a:off x="3197429" y="4508527"/>
            <a:ext cx="278652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6" name="Rectangle 96"/>
          <p:cNvSpPr/>
          <p:nvPr/>
        </p:nvSpPr>
        <p:spPr>
          <a:xfrm>
            <a:off x="8947391" y="4508527"/>
            <a:ext cx="278652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3008744" y="4668982"/>
            <a:ext cx="0" cy="152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8746174" y="4668982"/>
            <a:ext cx="0" cy="1524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平行四边形 9"/>
          <p:cNvSpPr/>
          <p:nvPr/>
        </p:nvSpPr>
        <p:spPr>
          <a:xfrm>
            <a:off x="653143" y="571473"/>
            <a:ext cx="3507476" cy="887106"/>
          </a:xfrm>
          <a:prstGeom prst="parallelogram">
            <a:avLst>
              <a:gd name="adj" fmla="val 45000"/>
            </a:avLst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96880" y="599527"/>
            <a:ext cx="2820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4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Rectangle 96"/>
          <p:cNvSpPr/>
          <p:nvPr/>
        </p:nvSpPr>
        <p:spPr>
          <a:xfrm>
            <a:off x="458083" y="1817968"/>
            <a:ext cx="112758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0" name="Rectangle 96"/>
          <p:cNvSpPr/>
          <p:nvPr/>
        </p:nvSpPr>
        <p:spPr>
          <a:xfrm>
            <a:off x="458083" y="2902643"/>
            <a:ext cx="112758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289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044244" y="320336"/>
            <a:ext cx="527420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Your title</a:t>
            </a:r>
            <a:endParaRPr lang="zh-CN" altLang="en-US" sz="9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B22828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54779" t="24728" r="29798" b="57553"/>
          <a:stretch/>
        </p:blipFill>
        <p:spPr>
          <a:xfrm>
            <a:off x="4013729" y="88176"/>
            <a:ext cx="1030515" cy="1132114"/>
          </a:xfrm>
          <a:prstGeom prst="rect">
            <a:avLst/>
          </a:prstGeom>
          <a:noFill/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B22828">
                <a:tint val="45000"/>
                <a:satMod val="400000"/>
              </a:srgbClr>
            </a:duotone>
          </a:blip>
          <a:srcRect l="54779" t="24728" r="29798" b="57553"/>
          <a:stretch/>
        </p:blipFill>
        <p:spPr>
          <a:xfrm rot="10800000">
            <a:off x="10556959" y="850182"/>
            <a:ext cx="1030515" cy="1132114"/>
          </a:xfrm>
          <a:prstGeom prst="rect">
            <a:avLst/>
          </a:prstGeom>
          <a:noFill/>
        </p:spPr>
      </p:pic>
      <p:sp>
        <p:nvSpPr>
          <p:cNvPr id="10" name="Rectangle 96"/>
          <p:cNvSpPr/>
          <p:nvPr/>
        </p:nvSpPr>
        <p:spPr>
          <a:xfrm>
            <a:off x="4013729" y="1982296"/>
            <a:ext cx="64174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6" name="平行四边形 15"/>
          <p:cNvSpPr/>
          <p:nvPr/>
        </p:nvSpPr>
        <p:spPr>
          <a:xfrm>
            <a:off x="72570" y="4313962"/>
            <a:ext cx="4174112" cy="1630894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460"/>
          <p:cNvSpPr>
            <a:spLocks noEditPoints="1"/>
          </p:cNvSpPr>
          <p:nvPr/>
        </p:nvSpPr>
        <p:spPr bwMode="auto">
          <a:xfrm>
            <a:off x="572693" y="4797139"/>
            <a:ext cx="980369" cy="799375"/>
          </a:xfrm>
          <a:custGeom>
            <a:avLst/>
            <a:gdLst>
              <a:gd name="T0" fmla="*/ 37 w 55"/>
              <a:gd name="T1" fmla="*/ 13 h 45"/>
              <a:gd name="T2" fmla="*/ 21 w 55"/>
              <a:gd name="T3" fmla="*/ 29 h 45"/>
              <a:gd name="T4" fmla="*/ 21 w 55"/>
              <a:gd name="T5" fmla="*/ 33 h 45"/>
              <a:gd name="T6" fmla="*/ 20 w 55"/>
              <a:gd name="T7" fmla="*/ 33 h 45"/>
              <a:gd name="T8" fmla="*/ 13 w 55"/>
              <a:gd name="T9" fmla="*/ 32 h 45"/>
              <a:gd name="T10" fmla="*/ 6 w 55"/>
              <a:gd name="T11" fmla="*/ 35 h 45"/>
              <a:gd name="T12" fmla="*/ 8 w 55"/>
              <a:gd name="T13" fmla="*/ 30 h 45"/>
              <a:gd name="T14" fmla="*/ 0 w 55"/>
              <a:gd name="T15" fmla="*/ 16 h 45"/>
              <a:gd name="T16" fmla="*/ 20 w 55"/>
              <a:gd name="T17" fmla="*/ 0 h 45"/>
              <a:gd name="T18" fmla="*/ 39 w 55"/>
              <a:gd name="T19" fmla="*/ 14 h 45"/>
              <a:gd name="T20" fmla="*/ 37 w 55"/>
              <a:gd name="T21" fmla="*/ 13 h 45"/>
              <a:gd name="T22" fmla="*/ 13 w 55"/>
              <a:gd name="T23" fmla="*/ 8 h 45"/>
              <a:gd name="T24" fmla="*/ 10 w 55"/>
              <a:gd name="T25" fmla="*/ 11 h 45"/>
              <a:gd name="T26" fmla="*/ 13 w 55"/>
              <a:gd name="T27" fmla="*/ 13 h 45"/>
              <a:gd name="T28" fmla="*/ 16 w 55"/>
              <a:gd name="T29" fmla="*/ 11 h 45"/>
              <a:gd name="T30" fmla="*/ 13 w 55"/>
              <a:gd name="T31" fmla="*/ 8 h 45"/>
              <a:gd name="T32" fmla="*/ 48 w 55"/>
              <a:gd name="T33" fmla="*/ 40 h 45"/>
              <a:gd name="T34" fmla="*/ 50 w 55"/>
              <a:gd name="T35" fmla="*/ 45 h 45"/>
              <a:gd name="T36" fmla="*/ 44 w 55"/>
              <a:gd name="T37" fmla="*/ 42 h 45"/>
              <a:gd name="T38" fmla="*/ 38 w 55"/>
              <a:gd name="T39" fmla="*/ 43 h 45"/>
              <a:gd name="T40" fmla="*/ 22 w 55"/>
              <a:gd name="T41" fmla="*/ 29 h 45"/>
              <a:gd name="T42" fmla="*/ 38 w 55"/>
              <a:gd name="T43" fmla="*/ 14 h 45"/>
              <a:gd name="T44" fmla="*/ 55 w 55"/>
              <a:gd name="T45" fmla="*/ 29 h 45"/>
              <a:gd name="T46" fmla="*/ 48 w 55"/>
              <a:gd name="T47" fmla="*/ 40 h 45"/>
              <a:gd name="T48" fmla="*/ 27 w 55"/>
              <a:gd name="T49" fmla="*/ 8 h 45"/>
              <a:gd name="T50" fmla="*/ 24 w 55"/>
              <a:gd name="T51" fmla="*/ 11 h 45"/>
              <a:gd name="T52" fmla="*/ 27 w 55"/>
              <a:gd name="T53" fmla="*/ 13 h 45"/>
              <a:gd name="T54" fmla="*/ 29 w 55"/>
              <a:gd name="T55" fmla="*/ 11 h 45"/>
              <a:gd name="T56" fmla="*/ 27 w 55"/>
              <a:gd name="T57" fmla="*/ 8 h 45"/>
              <a:gd name="T58" fmla="*/ 33 w 55"/>
              <a:gd name="T59" fmla="*/ 22 h 45"/>
              <a:gd name="T60" fmla="*/ 31 w 55"/>
              <a:gd name="T61" fmla="*/ 24 h 45"/>
              <a:gd name="T62" fmla="*/ 33 w 55"/>
              <a:gd name="T63" fmla="*/ 26 h 45"/>
              <a:gd name="T64" fmla="*/ 36 w 55"/>
              <a:gd name="T65" fmla="*/ 24 h 45"/>
              <a:gd name="T66" fmla="*/ 33 w 55"/>
              <a:gd name="T67" fmla="*/ 22 h 45"/>
              <a:gd name="T68" fmla="*/ 44 w 55"/>
              <a:gd name="T69" fmla="*/ 22 h 45"/>
              <a:gd name="T70" fmla="*/ 42 w 55"/>
              <a:gd name="T71" fmla="*/ 24 h 45"/>
              <a:gd name="T72" fmla="*/ 44 w 55"/>
              <a:gd name="T73" fmla="*/ 26 h 45"/>
              <a:gd name="T74" fmla="*/ 46 w 55"/>
              <a:gd name="T75" fmla="*/ 24 h 45"/>
              <a:gd name="T76" fmla="*/ 44 w 55"/>
              <a:gd name="T77" fmla="*/ 2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" h="45">
                <a:moveTo>
                  <a:pt x="37" y="13"/>
                </a:moveTo>
                <a:cubicBezTo>
                  <a:pt x="28" y="13"/>
                  <a:pt x="21" y="20"/>
                  <a:pt x="21" y="29"/>
                </a:cubicBezTo>
                <a:cubicBezTo>
                  <a:pt x="21" y="30"/>
                  <a:pt x="21" y="32"/>
                  <a:pt x="21" y="33"/>
                </a:cubicBezTo>
                <a:cubicBezTo>
                  <a:pt x="21" y="33"/>
                  <a:pt x="20" y="33"/>
                  <a:pt x="20" y="33"/>
                </a:cubicBezTo>
                <a:cubicBezTo>
                  <a:pt x="17" y="33"/>
                  <a:pt x="15" y="32"/>
                  <a:pt x="13" y="32"/>
                </a:cubicBezTo>
                <a:cubicBezTo>
                  <a:pt x="6" y="35"/>
                  <a:pt x="6" y="35"/>
                  <a:pt x="6" y="35"/>
                </a:cubicBezTo>
                <a:cubicBezTo>
                  <a:pt x="8" y="30"/>
                  <a:pt x="8" y="30"/>
                  <a:pt x="8" y="30"/>
                </a:cubicBezTo>
                <a:cubicBezTo>
                  <a:pt x="3" y="26"/>
                  <a:pt x="0" y="22"/>
                  <a:pt x="0" y="16"/>
                </a:cubicBezTo>
                <a:cubicBezTo>
                  <a:pt x="0" y="7"/>
                  <a:pt x="9" y="0"/>
                  <a:pt x="20" y="0"/>
                </a:cubicBezTo>
                <a:cubicBezTo>
                  <a:pt x="29" y="0"/>
                  <a:pt x="37" y="6"/>
                  <a:pt x="39" y="14"/>
                </a:cubicBezTo>
                <a:cubicBezTo>
                  <a:pt x="39" y="13"/>
                  <a:pt x="38" y="13"/>
                  <a:pt x="37" y="13"/>
                </a:cubicBezTo>
                <a:close/>
                <a:moveTo>
                  <a:pt x="13" y="8"/>
                </a:moveTo>
                <a:cubicBezTo>
                  <a:pt x="12" y="8"/>
                  <a:pt x="10" y="9"/>
                  <a:pt x="10" y="11"/>
                </a:cubicBezTo>
                <a:cubicBezTo>
                  <a:pt x="10" y="12"/>
                  <a:pt x="12" y="13"/>
                  <a:pt x="13" y="13"/>
                </a:cubicBezTo>
                <a:cubicBezTo>
                  <a:pt x="15" y="13"/>
                  <a:pt x="16" y="12"/>
                  <a:pt x="16" y="11"/>
                </a:cubicBezTo>
                <a:cubicBezTo>
                  <a:pt x="16" y="9"/>
                  <a:pt x="15" y="8"/>
                  <a:pt x="13" y="8"/>
                </a:cubicBezTo>
                <a:close/>
                <a:moveTo>
                  <a:pt x="48" y="40"/>
                </a:moveTo>
                <a:cubicBezTo>
                  <a:pt x="50" y="45"/>
                  <a:pt x="50" y="45"/>
                  <a:pt x="50" y="45"/>
                </a:cubicBezTo>
                <a:cubicBezTo>
                  <a:pt x="44" y="42"/>
                  <a:pt x="44" y="42"/>
                  <a:pt x="44" y="42"/>
                </a:cubicBezTo>
                <a:cubicBezTo>
                  <a:pt x="42" y="42"/>
                  <a:pt x="40" y="43"/>
                  <a:pt x="38" y="43"/>
                </a:cubicBezTo>
                <a:cubicBezTo>
                  <a:pt x="29" y="43"/>
                  <a:pt x="22" y="36"/>
                  <a:pt x="22" y="29"/>
                </a:cubicBezTo>
                <a:cubicBezTo>
                  <a:pt x="22" y="21"/>
                  <a:pt x="29" y="14"/>
                  <a:pt x="38" y="14"/>
                </a:cubicBezTo>
                <a:cubicBezTo>
                  <a:pt x="47" y="14"/>
                  <a:pt x="55" y="21"/>
                  <a:pt x="55" y="29"/>
                </a:cubicBezTo>
                <a:cubicBezTo>
                  <a:pt x="55" y="33"/>
                  <a:pt x="52" y="37"/>
                  <a:pt x="48" y="40"/>
                </a:cubicBezTo>
                <a:close/>
                <a:moveTo>
                  <a:pt x="27" y="8"/>
                </a:moveTo>
                <a:cubicBezTo>
                  <a:pt x="25" y="8"/>
                  <a:pt x="24" y="9"/>
                  <a:pt x="24" y="11"/>
                </a:cubicBezTo>
                <a:cubicBezTo>
                  <a:pt x="24" y="12"/>
                  <a:pt x="25" y="13"/>
                  <a:pt x="27" y="13"/>
                </a:cubicBezTo>
                <a:cubicBezTo>
                  <a:pt x="28" y="13"/>
                  <a:pt x="29" y="12"/>
                  <a:pt x="29" y="11"/>
                </a:cubicBezTo>
                <a:cubicBezTo>
                  <a:pt x="29" y="9"/>
                  <a:pt x="28" y="8"/>
                  <a:pt x="27" y="8"/>
                </a:cubicBezTo>
                <a:close/>
                <a:moveTo>
                  <a:pt x="33" y="22"/>
                </a:moveTo>
                <a:cubicBezTo>
                  <a:pt x="32" y="22"/>
                  <a:pt x="31" y="23"/>
                  <a:pt x="31" y="24"/>
                </a:cubicBezTo>
                <a:cubicBezTo>
                  <a:pt x="31" y="25"/>
                  <a:pt x="32" y="26"/>
                  <a:pt x="33" y="26"/>
                </a:cubicBezTo>
                <a:cubicBezTo>
                  <a:pt x="35" y="26"/>
                  <a:pt x="36" y="25"/>
                  <a:pt x="36" y="24"/>
                </a:cubicBezTo>
                <a:cubicBezTo>
                  <a:pt x="36" y="23"/>
                  <a:pt x="35" y="22"/>
                  <a:pt x="33" y="22"/>
                </a:cubicBezTo>
                <a:close/>
                <a:moveTo>
                  <a:pt x="44" y="22"/>
                </a:moveTo>
                <a:cubicBezTo>
                  <a:pt x="43" y="22"/>
                  <a:pt x="42" y="23"/>
                  <a:pt x="42" y="24"/>
                </a:cubicBezTo>
                <a:cubicBezTo>
                  <a:pt x="42" y="25"/>
                  <a:pt x="43" y="26"/>
                  <a:pt x="44" y="26"/>
                </a:cubicBezTo>
                <a:cubicBezTo>
                  <a:pt x="45" y="26"/>
                  <a:pt x="46" y="25"/>
                  <a:pt x="46" y="24"/>
                </a:cubicBezTo>
                <a:cubicBezTo>
                  <a:pt x="46" y="23"/>
                  <a:pt x="45" y="22"/>
                  <a:pt x="44" y="2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" name="平行四边形 16"/>
          <p:cNvSpPr/>
          <p:nvPr/>
        </p:nvSpPr>
        <p:spPr>
          <a:xfrm>
            <a:off x="4013729" y="4313962"/>
            <a:ext cx="4174112" cy="1630894"/>
          </a:xfrm>
          <a:prstGeom prst="parallelogram">
            <a:avLst>
              <a:gd name="adj" fmla="val 45000"/>
            </a:avLst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平行四边形 18"/>
          <p:cNvSpPr/>
          <p:nvPr/>
        </p:nvSpPr>
        <p:spPr>
          <a:xfrm>
            <a:off x="7954888" y="4313962"/>
            <a:ext cx="4174112" cy="1630894"/>
          </a:xfrm>
          <a:prstGeom prst="parallelogram">
            <a:avLst>
              <a:gd name="adj" fmla="val 45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335"/>
          <p:cNvSpPr>
            <a:spLocks/>
          </p:cNvSpPr>
          <p:nvPr/>
        </p:nvSpPr>
        <p:spPr bwMode="auto">
          <a:xfrm>
            <a:off x="4387512" y="4797139"/>
            <a:ext cx="792296" cy="799375"/>
          </a:xfrm>
          <a:custGeom>
            <a:avLst/>
            <a:gdLst>
              <a:gd name="T0" fmla="*/ 6 w 47"/>
              <a:gd name="T1" fmla="*/ 20 h 48"/>
              <a:gd name="T2" fmla="*/ 7 w 47"/>
              <a:gd name="T3" fmla="*/ 18 h 48"/>
              <a:gd name="T4" fmla="*/ 8 w 47"/>
              <a:gd name="T5" fmla="*/ 15 h 48"/>
              <a:gd name="T6" fmla="*/ 16 w 47"/>
              <a:gd name="T7" fmla="*/ 2 h 48"/>
              <a:gd name="T8" fmla="*/ 25 w 47"/>
              <a:gd name="T9" fmla="*/ 0 h 48"/>
              <a:gd name="T10" fmla="*/ 32 w 47"/>
              <a:gd name="T11" fmla="*/ 2 h 48"/>
              <a:gd name="T12" fmla="*/ 41 w 47"/>
              <a:gd name="T13" fmla="*/ 16 h 48"/>
              <a:gd name="T14" fmla="*/ 41 w 47"/>
              <a:gd name="T15" fmla="*/ 16 h 48"/>
              <a:gd name="T16" fmla="*/ 43 w 47"/>
              <a:gd name="T17" fmla="*/ 20 h 48"/>
              <a:gd name="T18" fmla="*/ 42 w 47"/>
              <a:gd name="T19" fmla="*/ 22 h 48"/>
              <a:gd name="T20" fmla="*/ 42 w 47"/>
              <a:gd name="T21" fmla="*/ 22 h 48"/>
              <a:gd name="T22" fmla="*/ 47 w 47"/>
              <a:gd name="T23" fmla="*/ 33 h 48"/>
              <a:gd name="T24" fmla="*/ 45 w 47"/>
              <a:gd name="T25" fmla="*/ 38 h 48"/>
              <a:gd name="T26" fmla="*/ 42 w 47"/>
              <a:gd name="T27" fmla="*/ 34 h 48"/>
              <a:gd name="T28" fmla="*/ 42 w 47"/>
              <a:gd name="T29" fmla="*/ 34 h 48"/>
              <a:gd name="T30" fmla="*/ 42 w 47"/>
              <a:gd name="T31" fmla="*/ 35 h 48"/>
              <a:gd name="T32" fmla="*/ 38 w 47"/>
              <a:gd name="T33" fmla="*/ 41 h 48"/>
              <a:gd name="T34" fmla="*/ 43 w 47"/>
              <a:gd name="T35" fmla="*/ 44 h 48"/>
              <a:gd name="T36" fmla="*/ 43 w 47"/>
              <a:gd name="T37" fmla="*/ 45 h 48"/>
              <a:gd name="T38" fmla="*/ 34 w 47"/>
              <a:gd name="T39" fmla="*/ 48 h 48"/>
              <a:gd name="T40" fmla="*/ 25 w 47"/>
              <a:gd name="T41" fmla="*/ 46 h 48"/>
              <a:gd name="T42" fmla="*/ 23 w 47"/>
              <a:gd name="T43" fmla="*/ 46 h 48"/>
              <a:gd name="T44" fmla="*/ 15 w 47"/>
              <a:gd name="T45" fmla="*/ 48 h 48"/>
              <a:gd name="T46" fmla="*/ 5 w 47"/>
              <a:gd name="T47" fmla="*/ 45 h 48"/>
              <a:gd name="T48" fmla="*/ 7 w 47"/>
              <a:gd name="T49" fmla="*/ 42 h 48"/>
              <a:gd name="T50" fmla="*/ 9 w 47"/>
              <a:gd name="T51" fmla="*/ 41 h 48"/>
              <a:gd name="T52" fmla="*/ 9 w 47"/>
              <a:gd name="T53" fmla="*/ 41 h 48"/>
              <a:gd name="T54" fmla="*/ 9 w 47"/>
              <a:gd name="T55" fmla="*/ 41 h 48"/>
              <a:gd name="T56" fmla="*/ 9 w 47"/>
              <a:gd name="T57" fmla="*/ 41 h 48"/>
              <a:gd name="T58" fmla="*/ 5 w 47"/>
              <a:gd name="T59" fmla="*/ 34 h 48"/>
              <a:gd name="T60" fmla="*/ 4 w 47"/>
              <a:gd name="T61" fmla="*/ 34 h 48"/>
              <a:gd name="T62" fmla="*/ 4 w 47"/>
              <a:gd name="T63" fmla="*/ 34 h 48"/>
              <a:gd name="T64" fmla="*/ 1 w 47"/>
              <a:gd name="T65" fmla="*/ 37 h 48"/>
              <a:gd name="T66" fmla="*/ 1 w 47"/>
              <a:gd name="T67" fmla="*/ 37 h 48"/>
              <a:gd name="T68" fmla="*/ 0 w 47"/>
              <a:gd name="T69" fmla="*/ 37 h 48"/>
              <a:gd name="T70" fmla="*/ 0 w 47"/>
              <a:gd name="T71" fmla="*/ 34 h 48"/>
              <a:gd name="T72" fmla="*/ 6 w 47"/>
              <a:gd name="T73" fmla="*/ 22 h 48"/>
              <a:gd name="T74" fmla="*/ 6 w 47"/>
              <a:gd name="T75" fmla="*/ 2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7" h="48">
                <a:moveTo>
                  <a:pt x="6" y="20"/>
                </a:moveTo>
                <a:cubicBezTo>
                  <a:pt x="6" y="20"/>
                  <a:pt x="7" y="18"/>
                  <a:pt x="7" y="18"/>
                </a:cubicBezTo>
                <a:cubicBezTo>
                  <a:pt x="7" y="17"/>
                  <a:pt x="7" y="16"/>
                  <a:pt x="8" y="15"/>
                </a:cubicBezTo>
                <a:cubicBezTo>
                  <a:pt x="8" y="10"/>
                  <a:pt x="12" y="4"/>
                  <a:pt x="16" y="2"/>
                </a:cubicBezTo>
                <a:cubicBezTo>
                  <a:pt x="19" y="1"/>
                  <a:pt x="22" y="0"/>
                  <a:pt x="25" y="0"/>
                </a:cubicBezTo>
                <a:cubicBezTo>
                  <a:pt x="27" y="0"/>
                  <a:pt x="30" y="1"/>
                  <a:pt x="32" y="2"/>
                </a:cubicBezTo>
                <a:cubicBezTo>
                  <a:pt x="38" y="4"/>
                  <a:pt x="40" y="9"/>
                  <a:pt x="41" y="16"/>
                </a:cubicBezTo>
                <a:cubicBezTo>
                  <a:pt x="41" y="16"/>
                  <a:pt x="41" y="16"/>
                  <a:pt x="41" y="16"/>
                </a:cubicBezTo>
                <a:cubicBezTo>
                  <a:pt x="42" y="17"/>
                  <a:pt x="43" y="18"/>
                  <a:pt x="43" y="20"/>
                </a:cubicBezTo>
                <a:cubicBezTo>
                  <a:pt x="43" y="20"/>
                  <a:pt x="42" y="21"/>
                  <a:pt x="42" y="22"/>
                </a:cubicBezTo>
                <a:cubicBezTo>
                  <a:pt x="42" y="22"/>
                  <a:pt x="42" y="22"/>
                  <a:pt x="42" y="22"/>
                </a:cubicBezTo>
                <a:cubicBezTo>
                  <a:pt x="45" y="26"/>
                  <a:pt x="47" y="29"/>
                  <a:pt x="47" y="33"/>
                </a:cubicBezTo>
                <a:cubicBezTo>
                  <a:pt x="47" y="34"/>
                  <a:pt x="46" y="38"/>
                  <a:pt x="45" y="38"/>
                </a:cubicBezTo>
                <a:cubicBezTo>
                  <a:pt x="44" y="38"/>
                  <a:pt x="43" y="35"/>
                  <a:pt x="42" y="34"/>
                </a:cubicBezTo>
                <a:cubicBezTo>
                  <a:pt x="42" y="34"/>
                  <a:pt x="42" y="34"/>
                  <a:pt x="42" y="34"/>
                </a:cubicBezTo>
                <a:cubicBezTo>
                  <a:pt x="42" y="35"/>
                  <a:pt x="42" y="35"/>
                  <a:pt x="42" y="35"/>
                </a:cubicBezTo>
                <a:cubicBezTo>
                  <a:pt x="41" y="37"/>
                  <a:pt x="40" y="39"/>
                  <a:pt x="38" y="41"/>
                </a:cubicBezTo>
                <a:cubicBezTo>
                  <a:pt x="40" y="42"/>
                  <a:pt x="42" y="42"/>
                  <a:pt x="43" y="44"/>
                </a:cubicBezTo>
                <a:cubicBezTo>
                  <a:pt x="43" y="45"/>
                  <a:pt x="43" y="45"/>
                  <a:pt x="43" y="45"/>
                </a:cubicBezTo>
                <a:cubicBezTo>
                  <a:pt x="41" y="48"/>
                  <a:pt x="37" y="48"/>
                  <a:pt x="34" y="48"/>
                </a:cubicBezTo>
                <a:cubicBezTo>
                  <a:pt x="31" y="48"/>
                  <a:pt x="29" y="47"/>
                  <a:pt x="25" y="46"/>
                </a:cubicBezTo>
                <a:cubicBezTo>
                  <a:pt x="25" y="46"/>
                  <a:pt x="24" y="46"/>
                  <a:pt x="23" y="46"/>
                </a:cubicBezTo>
                <a:cubicBezTo>
                  <a:pt x="21" y="48"/>
                  <a:pt x="18" y="48"/>
                  <a:pt x="15" y="48"/>
                </a:cubicBezTo>
                <a:cubicBezTo>
                  <a:pt x="13" y="48"/>
                  <a:pt x="5" y="48"/>
                  <a:pt x="5" y="45"/>
                </a:cubicBezTo>
                <a:cubicBezTo>
                  <a:pt x="5" y="43"/>
                  <a:pt x="6" y="43"/>
                  <a:pt x="7" y="42"/>
                </a:cubicBezTo>
                <a:cubicBezTo>
                  <a:pt x="7" y="42"/>
                  <a:pt x="8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8" y="40"/>
                  <a:pt x="5" y="36"/>
                  <a:pt x="5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6"/>
                  <a:pt x="2" y="37"/>
                  <a:pt x="1" y="37"/>
                </a:cubicBezTo>
                <a:cubicBezTo>
                  <a:pt x="1" y="37"/>
                  <a:pt x="1" y="37"/>
                  <a:pt x="1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6"/>
                  <a:pt x="0" y="35"/>
                  <a:pt x="0" y="34"/>
                </a:cubicBezTo>
                <a:cubicBezTo>
                  <a:pt x="0" y="29"/>
                  <a:pt x="2" y="25"/>
                  <a:pt x="6" y="22"/>
                </a:cubicBezTo>
                <a:cubicBezTo>
                  <a:pt x="6" y="21"/>
                  <a:pt x="6" y="21"/>
                  <a:pt x="6" y="2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" name="Freeform 459"/>
          <p:cNvSpPr>
            <a:spLocks noEditPoints="1"/>
          </p:cNvSpPr>
          <p:nvPr/>
        </p:nvSpPr>
        <p:spPr bwMode="auto">
          <a:xfrm>
            <a:off x="8328670" y="4797139"/>
            <a:ext cx="971287" cy="799375"/>
          </a:xfrm>
          <a:custGeom>
            <a:avLst/>
            <a:gdLst>
              <a:gd name="T0" fmla="*/ 20 w 48"/>
              <a:gd name="T1" fmla="*/ 39 h 39"/>
              <a:gd name="T2" fmla="*/ 0 w 48"/>
              <a:gd name="T3" fmla="*/ 26 h 39"/>
              <a:gd name="T4" fmla="*/ 7 w 48"/>
              <a:gd name="T5" fmla="*/ 13 h 39"/>
              <a:gd name="T6" fmla="*/ 22 w 48"/>
              <a:gd name="T7" fmla="*/ 7 h 39"/>
              <a:gd name="T8" fmla="*/ 23 w 48"/>
              <a:gd name="T9" fmla="*/ 12 h 39"/>
              <a:gd name="T10" fmla="*/ 24 w 48"/>
              <a:gd name="T11" fmla="*/ 13 h 39"/>
              <a:gd name="T12" fmla="*/ 35 w 48"/>
              <a:gd name="T13" fmla="*/ 13 h 39"/>
              <a:gd name="T14" fmla="*/ 35 w 48"/>
              <a:gd name="T15" fmla="*/ 18 h 39"/>
              <a:gd name="T16" fmla="*/ 36 w 48"/>
              <a:gd name="T17" fmla="*/ 19 h 39"/>
              <a:gd name="T18" fmla="*/ 41 w 48"/>
              <a:gd name="T19" fmla="*/ 25 h 39"/>
              <a:gd name="T20" fmla="*/ 20 w 48"/>
              <a:gd name="T21" fmla="*/ 39 h 39"/>
              <a:gd name="T22" fmla="*/ 18 w 48"/>
              <a:gd name="T23" fmla="*/ 17 h 39"/>
              <a:gd name="T24" fmla="*/ 4 w 48"/>
              <a:gd name="T25" fmla="*/ 28 h 39"/>
              <a:gd name="T26" fmla="*/ 20 w 48"/>
              <a:gd name="T27" fmla="*/ 36 h 39"/>
              <a:gd name="T28" fmla="*/ 33 w 48"/>
              <a:gd name="T29" fmla="*/ 25 h 39"/>
              <a:gd name="T30" fmla="*/ 18 w 48"/>
              <a:gd name="T31" fmla="*/ 17 h 39"/>
              <a:gd name="T32" fmla="*/ 15 w 48"/>
              <a:gd name="T33" fmla="*/ 34 h 39"/>
              <a:gd name="T34" fmla="*/ 11 w 48"/>
              <a:gd name="T35" fmla="*/ 26 h 39"/>
              <a:gd name="T36" fmla="*/ 20 w 48"/>
              <a:gd name="T37" fmla="*/ 21 h 39"/>
              <a:gd name="T38" fmla="*/ 25 w 48"/>
              <a:gd name="T39" fmla="*/ 30 h 39"/>
              <a:gd name="T40" fmla="*/ 15 w 48"/>
              <a:gd name="T41" fmla="*/ 34 h 39"/>
              <a:gd name="T42" fmla="*/ 17 w 48"/>
              <a:gd name="T43" fmla="*/ 27 h 39"/>
              <a:gd name="T44" fmla="*/ 13 w 48"/>
              <a:gd name="T45" fmla="*/ 28 h 39"/>
              <a:gd name="T46" fmla="*/ 14 w 48"/>
              <a:gd name="T47" fmla="*/ 31 h 39"/>
              <a:gd name="T48" fmla="*/ 18 w 48"/>
              <a:gd name="T49" fmla="*/ 30 h 39"/>
              <a:gd name="T50" fmla="*/ 17 w 48"/>
              <a:gd name="T51" fmla="*/ 27 h 39"/>
              <a:gd name="T52" fmla="*/ 20 w 48"/>
              <a:gd name="T53" fmla="*/ 26 h 39"/>
              <a:gd name="T54" fmla="*/ 18 w 48"/>
              <a:gd name="T55" fmla="*/ 26 h 39"/>
              <a:gd name="T56" fmla="*/ 19 w 48"/>
              <a:gd name="T57" fmla="*/ 27 h 39"/>
              <a:gd name="T58" fmla="*/ 20 w 48"/>
              <a:gd name="T59" fmla="*/ 27 h 39"/>
              <a:gd name="T60" fmla="*/ 20 w 48"/>
              <a:gd name="T61" fmla="*/ 26 h 39"/>
              <a:gd name="T62" fmla="*/ 47 w 48"/>
              <a:gd name="T63" fmla="*/ 17 h 39"/>
              <a:gd name="T64" fmla="*/ 45 w 48"/>
              <a:gd name="T65" fmla="*/ 18 h 39"/>
              <a:gd name="T66" fmla="*/ 43 w 48"/>
              <a:gd name="T67" fmla="*/ 16 h 39"/>
              <a:gd name="T68" fmla="*/ 42 w 48"/>
              <a:gd name="T69" fmla="*/ 7 h 39"/>
              <a:gd name="T70" fmla="*/ 33 w 48"/>
              <a:gd name="T71" fmla="*/ 4 h 39"/>
              <a:gd name="T72" fmla="*/ 31 w 48"/>
              <a:gd name="T73" fmla="*/ 3 h 39"/>
              <a:gd name="T74" fmla="*/ 32 w 48"/>
              <a:gd name="T75" fmla="*/ 0 h 39"/>
              <a:gd name="T76" fmla="*/ 44 w 48"/>
              <a:gd name="T77" fmla="*/ 4 h 39"/>
              <a:gd name="T78" fmla="*/ 47 w 48"/>
              <a:gd name="T79" fmla="*/ 17 h 39"/>
              <a:gd name="T80" fmla="*/ 41 w 48"/>
              <a:gd name="T81" fmla="*/ 15 h 39"/>
              <a:gd name="T82" fmla="*/ 39 w 48"/>
              <a:gd name="T83" fmla="*/ 16 h 39"/>
              <a:gd name="T84" fmla="*/ 38 w 48"/>
              <a:gd name="T85" fmla="*/ 14 h 39"/>
              <a:gd name="T86" fmla="*/ 37 w 48"/>
              <a:gd name="T87" fmla="*/ 11 h 39"/>
              <a:gd name="T88" fmla="*/ 34 w 48"/>
              <a:gd name="T89" fmla="*/ 10 h 39"/>
              <a:gd name="T90" fmla="*/ 32 w 48"/>
              <a:gd name="T91" fmla="*/ 9 h 39"/>
              <a:gd name="T92" fmla="*/ 34 w 48"/>
              <a:gd name="T93" fmla="*/ 7 h 39"/>
              <a:gd name="T94" fmla="*/ 39 w 48"/>
              <a:gd name="T95" fmla="*/ 9 h 39"/>
              <a:gd name="T96" fmla="*/ 41 w 48"/>
              <a:gd name="T97" fmla="*/ 15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8" h="39">
                <a:moveTo>
                  <a:pt x="20" y="39"/>
                </a:moveTo>
                <a:cubicBezTo>
                  <a:pt x="10" y="39"/>
                  <a:pt x="0" y="34"/>
                  <a:pt x="0" y="26"/>
                </a:cubicBezTo>
                <a:cubicBezTo>
                  <a:pt x="0" y="22"/>
                  <a:pt x="2" y="17"/>
                  <a:pt x="7" y="13"/>
                </a:cubicBezTo>
                <a:cubicBezTo>
                  <a:pt x="13" y="7"/>
                  <a:pt x="20" y="4"/>
                  <a:pt x="22" y="7"/>
                </a:cubicBezTo>
                <a:cubicBezTo>
                  <a:pt x="24" y="8"/>
                  <a:pt x="24" y="10"/>
                  <a:pt x="23" y="12"/>
                </a:cubicBezTo>
                <a:cubicBezTo>
                  <a:pt x="23" y="14"/>
                  <a:pt x="24" y="13"/>
                  <a:pt x="24" y="13"/>
                </a:cubicBezTo>
                <a:cubicBezTo>
                  <a:pt x="29" y="11"/>
                  <a:pt x="33" y="11"/>
                  <a:pt x="35" y="13"/>
                </a:cubicBezTo>
                <a:cubicBezTo>
                  <a:pt x="36" y="14"/>
                  <a:pt x="36" y="16"/>
                  <a:pt x="35" y="18"/>
                </a:cubicBezTo>
                <a:cubicBezTo>
                  <a:pt x="34" y="19"/>
                  <a:pt x="35" y="19"/>
                  <a:pt x="36" y="19"/>
                </a:cubicBezTo>
                <a:cubicBezTo>
                  <a:pt x="38" y="20"/>
                  <a:pt x="41" y="22"/>
                  <a:pt x="41" y="25"/>
                </a:cubicBezTo>
                <a:cubicBezTo>
                  <a:pt x="41" y="32"/>
                  <a:pt x="33" y="39"/>
                  <a:pt x="20" y="39"/>
                </a:cubicBezTo>
                <a:close/>
                <a:moveTo>
                  <a:pt x="18" y="17"/>
                </a:moveTo>
                <a:cubicBezTo>
                  <a:pt x="10" y="18"/>
                  <a:pt x="4" y="23"/>
                  <a:pt x="4" y="28"/>
                </a:cubicBezTo>
                <a:cubicBezTo>
                  <a:pt x="5" y="33"/>
                  <a:pt x="12" y="37"/>
                  <a:pt x="20" y="36"/>
                </a:cubicBezTo>
                <a:cubicBezTo>
                  <a:pt x="28" y="35"/>
                  <a:pt x="34" y="31"/>
                  <a:pt x="33" y="25"/>
                </a:cubicBezTo>
                <a:cubicBezTo>
                  <a:pt x="33" y="20"/>
                  <a:pt x="26" y="17"/>
                  <a:pt x="18" y="17"/>
                </a:cubicBezTo>
                <a:close/>
                <a:moveTo>
                  <a:pt x="15" y="34"/>
                </a:moveTo>
                <a:cubicBezTo>
                  <a:pt x="11" y="33"/>
                  <a:pt x="9" y="29"/>
                  <a:pt x="11" y="26"/>
                </a:cubicBezTo>
                <a:cubicBezTo>
                  <a:pt x="12" y="22"/>
                  <a:pt x="17" y="20"/>
                  <a:pt x="20" y="21"/>
                </a:cubicBezTo>
                <a:cubicBezTo>
                  <a:pt x="24" y="22"/>
                  <a:pt x="26" y="26"/>
                  <a:pt x="25" y="30"/>
                </a:cubicBezTo>
                <a:cubicBezTo>
                  <a:pt x="23" y="33"/>
                  <a:pt x="19" y="35"/>
                  <a:pt x="15" y="34"/>
                </a:cubicBezTo>
                <a:close/>
                <a:moveTo>
                  <a:pt x="17" y="27"/>
                </a:moveTo>
                <a:cubicBezTo>
                  <a:pt x="16" y="26"/>
                  <a:pt x="14" y="27"/>
                  <a:pt x="13" y="28"/>
                </a:cubicBezTo>
                <a:cubicBezTo>
                  <a:pt x="12" y="29"/>
                  <a:pt x="13" y="31"/>
                  <a:pt x="14" y="31"/>
                </a:cubicBezTo>
                <a:cubicBezTo>
                  <a:pt x="15" y="32"/>
                  <a:pt x="17" y="31"/>
                  <a:pt x="18" y="30"/>
                </a:cubicBezTo>
                <a:cubicBezTo>
                  <a:pt x="18" y="29"/>
                  <a:pt x="18" y="27"/>
                  <a:pt x="17" y="27"/>
                </a:cubicBezTo>
                <a:close/>
                <a:moveTo>
                  <a:pt x="20" y="26"/>
                </a:moveTo>
                <a:cubicBezTo>
                  <a:pt x="19" y="25"/>
                  <a:pt x="19" y="26"/>
                  <a:pt x="18" y="26"/>
                </a:cubicBezTo>
                <a:cubicBezTo>
                  <a:pt x="18" y="27"/>
                  <a:pt x="18" y="27"/>
                  <a:pt x="19" y="27"/>
                </a:cubicBezTo>
                <a:cubicBezTo>
                  <a:pt x="19" y="28"/>
                  <a:pt x="20" y="27"/>
                  <a:pt x="20" y="27"/>
                </a:cubicBezTo>
                <a:cubicBezTo>
                  <a:pt x="20" y="26"/>
                  <a:pt x="20" y="26"/>
                  <a:pt x="20" y="26"/>
                </a:cubicBezTo>
                <a:close/>
                <a:moveTo>
                  <a:pt x="47" y="17"/>
                </a:moveTo>
                <a:cubicBezTo>
                  <a:pt x="47" y="18"/>
                  <a:pt x="46" y="18"/>
                  <a:pt x="45" y="18"/>
                </a:cubicBezTo>
                <a:cubicBezTo>
                  <a:pt x="44" y="18"/>
                  <a:pt x="43" y="17"/>
                  <a:pt x="43" y="16"/>
                </a:cubicBezTo>
                <a:cubicBezTo>
                  <a:pt x="44" y="13"/>
                  <a:pt x="44" y="9"/>
                  <a:pt x="42" y="7"/>
                </a:cubicBezTo>
                <a:cubicBezTo>
                  <a:pt x="39" y="4"/>
                  <a:pt x="36" y="3"/>
                  <a:pt x="33" y="4"/>
                </a:cubicBezTo>
                <a:cubicBezTo>
                  <a:pt x="32" y="4"/>
                  <a:pt x="31" y="4"/>
                  <a:pt x="31" y="3"/>
                </a:cubicBezTo>
                <a:cubicBezTo>
                  <a:pt x="31" y="2"/>
                  <a:pt x="31" y="1"/>
                  <a:pt x="32" y="0"/>
                </a:cubicBezTo>
                <a:cubicBezTo>
                  <a:pt x="36" y="0"/>
                  <a:pt x="41" y="1"/>
                  <a:pt x="44" y="4"/>
                </a:cubicBezTo>
                <a:cubicBezTo>
                  <a:pt x="47" y="8"/>
                  <a:pt x="48" y="13"/>
                  <a:pt x="47" y="17"/>
                </a:cubicBezTo>
                <a:close/>
                <a:moveTo>
                  <a:pt x="41" y="15"/>
                </a:moveTo>
                <a:cubicBezTo>
                  <a:pt x="40" y="16"/>
                  <a:pt x="40" y="16"/>
                  <a:pt x="39" y="16"/>
                </a:cubicBezTo>
                <a:cubicBezTo>
                  <a:pt x="38" y="16"/>
                  <a:pt x="37" y="15"/>
                  <a:pt x="38" y="14"/>
                </a:cubicBezTo>
                <a:cubicBezTo>
                  <a:pt x="38" y="13"/>
                  <a:pt x="38" y="12"/>
                  <a:pt x="37" y="11"/>
                </a:cubicBezTo>
                <a:cubicBezTo>
                  <a:pt x="36" y="10"/>
                  <a:pt x="35" y="10"/>
                  <a:pt x="34" y="10"/>
                </a:cubicBezTo>
                <a:cubicBezTo>
                  <a:pt x="33" y="10"/>
                  <a:pt x="32" y="10"/>
                  <a:pt x="32" y="9"/>
                </a:cubicBezTo>
                <a:cubicBezTo>
                  <a:pt x="32" y="8"/>
                  <a:pt x="33" y="7"/>
                  <a:pt x="34" y="7"/>
                </a:cubicBezTo>
                <a:cubicBezTo>
                  <a:pt x="36" y="6"/>
                  <a:pt x="38" y="7"/>
                  <a:pt x="39" y="9"/>
                </a:cubicBezTo>
                <a:cubicBezTo>
                  <a:pt x="41" y="10"/>
                  <a:pt x="41" y="13"/>
                  <a:pt x="41" y="1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" name="文本框 20"/>
          <p:cNvSpPr txBox="1"/>
          <p:nvPr/>
        </p:nvSpPr>
        <p:spPr>
          <a:xfrm>
            <a:off x="1704392" y="4415560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Rectangle 96"/>
          <p:cNvSpPr/>
          <p:nvPr/>
        </p:nvSpPr>
        <p:spPr>
          <a:xfrm>
            <a:off x="1693891" y="5000335"/>
            <a:ext cx="19472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5453097" y="4415560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Rectangle 96"/>
          <p:cNvSpPr/>
          <p:nvPr/>
        </p:nvSpPr>
        <p:spPr>
          <a:xfrm>
            <a:off x="5442596" y="5000335"/>
            <a:ext cx="19472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9468085" y="4415560"/>
            <a:ext cx="1936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" name="Rectangle 96"/>
          <p:cNvSpPr/>
          <p:nvPr/>
        </p:nvSpPr>
        <p:spPr>
          <a:xfrm>
            <a:off x="9457584" y="5000335"/>
            <a:ext cx="19472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8282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97371" y="304800"/>
            <a:ext cx="3846286" cy="6212114"/>
          </a:xfrm>
          <a:prstGeom prst="rect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梯形 2"/>
          <p:cNvSpPr/>
          <p:nvPr/>
        </p:nvSpPr>
        <p:spPr>
          <a:xfrm rot="16200000">
            <a:off x="3831771" y="2351314"/>
            <a:ext cx="6212114" cy="2119086"/>
          </a:xfrm>
          <a:prstGeom prst="trapezoid">
            <a:avLst>
              <a:gd name="adj" fmla="val 44863"/>
            </a:avLst>
          </a:prstGeom>
          <a:solidFill>
            <a:srgbClr val="189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248228"/>
            <a:ext cx="5892799" cy="4325258"/>
          </a:xfrm>
          <a:prstGeom prst="rect">
            <a:avLst/>
          </a:prstGeom>
          <a:solidFill>
            <a:srgbClr val="1DA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ctangle 96"/>
          <p:cNvSpPr/>
          <p:nvPr/>
        </p:nvSpPr>
        <p:spPr>
          <a:xfrm>
            <a:off x="8484071" y="2280277"/>
            <a:ext cx="287288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493574" y="1356947"/>
            <a:ext cx="2820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Title here</a:t>
            </a:r>
            <a:endParaRPr lang="zh-CN" altLang="en-US" sz="4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8609566" y="2215957"/>
            <a:ext cx="222900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图表 11"/>
          <p:cNvGraphicFramePr/>
          <p:nvPr>
            <p:extLst>
              <p:ext uri="{D42A27DB-BD31-4B8C-83A1-F6EECF244321}">
                <p14:modId xmlns:p14="http://schemas.microsoft.com/office/powerpoint/2010/main" val="4205403267"/>
              </p:ext>
            </p:extLst>
          </p:nvPr>
        </p:nvGraphicFramePr>
        <p:xfrm>
          <a:off x="-595992" y="1699986"/>
          <a:ext cx="5027385" cy="3351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矩形 12"/>
          <p:cNvSpPr/>
          <p:nvPr/>
        </p:nvSpPr>
        <p:spPr>
          <a:xfrm>
            <a:off x="3809689" y="1799771"/>
            <a:ext cx="493485" cy="493485"/>
          </a:xfrm>
          <a:prstGeom prst="rect">
            <a:avLst/>
          </a:prstGeom>
          <a:solidFill>
            <a:srgbClr val="219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3809689" y="2743199"/>
            <a:ext cx="493485" cy="49348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3809689" y="3686627"/>
            <a:ext cx="493485" cy="493485"/>
          </a:xfrm>
          <a:prstGeom prst="rect">
            <a:avLst/>
          </a:prstGeom>
          <a:solidFill>
            <a:srgbClr val="A7AA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809689" y="4630055"/>
            <a:ext cx="493485" cy="4934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344600" y="1799771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1</a:t>
            </a:r>
            <a:endParaRPr lang="zh-CN" altLang="en-US" sz="2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356345" y="2714169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2</a:t>
            </a:r>
            <a:endParaRPr lang="zh-CN" altLang="en-US" sz="2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347704" y="3703933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3</a:t>
            </a:r>
            <a:endParaRPr lang="zh-CN" altLang="en-US" sz="2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359449" y="4618331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4</a:t>
            </a:r>
            <a:endParaRPr lang="zh-CN" altLang="en-US" sz="2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368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75F77"/>
      </a:accent1>
      <a:accent2>
        <a:srgbClr val="D74B4B"/>
      </a:accent2>
      <a:accent3>
        <a:srgbClr val="A7AA9D"/>
      </a:accent3>
      <a:accent4>
        <a:srgbClr val="2192BC"/>
      </a:accent4>
      <a:accent5>
        <a:srgbClr val="354B5E"/>
      </a:accent5>
      <a:accent6>
        <a:srgbClr val="BFBFBF"/>
      </a:accent6>
      <a:hlink>
        <a:srgbClr val="D74B4B"/>
      </a:hlink>
      <a:folHlink>
        <a:srgbClr val="869FB7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alpha val="21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475F77"/>
    </a:accent1>
    <a:accent2>
      <a:srgbClr val="D74B4B"/>
    </a:accent2>
    <a:accent3>
      <a:srgbClr val="A7AA9D"/>
    </a:accent3>
    <a:accent4>
      <a:srgbClr val="2192BC"/>
    </a:accent4>
    <a:accent5>
      <a:srgbClr val="354B5E"/>
    </a:accent5>
    <a:accent6>
      <a:srgbClr val="BFBFBF"/>
    </a:accent6>
    <a:hlink>
      <a:srgbClr val="D74B4B"/>
    </a:hlink>
    <a:folHlink>
      <a:srgbClr val="869FB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1736</Words>
  <Application>Microsoft Office PowerPoint</Application>
  <PresentationFormat>宽屏</PresentationFormat>
  <Paragraphs>122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Meiryo UI</vt:lpstr>
      <vt:lpstr>Roboto Cn</vt:lpstr>
      <vt:lpstr>华康俪金黑W8(P)</vt:lpstr>
      <vt:lpstr>华文细黑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Abel</dc:creator>
  <cp:lastModifiedBy>Abel</cp:lastModifiedBy>
  <cp:revision>66</cp:revision>
  <dcterms:created xsi:type="dcterms:W3CDTF">2015-12-06T08:10:17Z</dcterms:created>
  <dcterms:modified xsi:type="dcterms:W3CDTF">2015-12-07T16:30:17Z</dcterms:modified>
</cp:coreProperties>
</file>

<file path=docProps/thumbnail.jpeg>
</file>